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74"/>
  </p:notesMasterIdLst>
  <p:sldIdLst>
    <p:sldId id="308" r:id="rId2"/>
    <p:sldId id="392" r:id="rId3"/>
    <p:sldId id="310" r:id="rId4"/>
    <p:sldId id="313" r:id="rId5"/>
    <p:sldId id="314" r:id="rId6"/>
    <p:sldId id="315" r:id="rId7"/>
    <p:sldId id="316" r:id="rId8"/>
    <p:sldId id="386" r:id="rId9"/>
    <p:sldId id="387" r:id="rId10"/>
    <p:sldId id="388" r:id="rId11"/>
    <p:sldId id="389" r:id="rId12"/>
    <p:sldId id="390" r:id="rId13"/>
    <p:sldId id="368" r:id="rId14"/>
    <p:sldId id="377" r:id="rId15"/>
    <p:sldId id="391" r:id="rId16"/>
    <p:sldId id="357" r:id="rId17"/>
    <p:sldId id="341" r:id="rId18"/>
    <p:sldId id="320" r:id="rId19"/>
    <p:sldId id="340" r:id="rId20"/>
    <p:sldId id="355" r:id="rId21"/>
    <p:sldId id="321" r:id="rId22"/>
    <p:sldId id="356" r:id="rId23"/>
    <p:sldId id="318" r:id="rId24"/>
    <p:sldId id="342" r:id="rId25"/>
    <p:sldId id="319" r:id="rId26"/>
    <p:sldId id="343" r:id="rId27"/>
    <p:sldId id="354" r:id="rId28"/>
    <p:sldId id="268" r:id="rId29"/>
    <p:sldId id="332" r:id="rId30"/>
    <p:sldId id="333" r:id="rId31"/>
    <p:sldId id="334" r:id="rId32"/>
    <p:sldId id="335" r:id="rId33"/>
    <p:sldId id="358" r:id="rId34"/>
    <p:sldId id="359" r:id="rId35"/>
    <p:sldId id="378" r:id="rId36"/>
    <p:sldId id="382" r:id="rId37"/>
    <p:sldId id="380" r:id="rId38"/>
    <p:sldId id="383" r:id="rId39"/>
    <p:sldId id="384" r:id="rId40"/>
    <p:sldId id="385" r:id="rId41"/>
    <p:sldId id="364" r:id="rId42"/>
    <p:sldId id="360" r:id="rId43"/>
    <p:sldId id="322" r:id="rId44"/>
    <p:sldId id="352" r:id="rId45"/>
    <p:sldId id="351" r:id="rId46"/>
    <p:sldId id="353" r:id="rId47"/>
    <p:sldId id="326" r:id="rId48"/>
    <p:sldId id="346" r:id="rId49"/>
    <p:sldId id="350" r:id="rId50"/>
    <p:sldId id="349" r:id="rId51"/>
    <p:sldId id="327" r:id="rId52"/>
    <p:sldId id="283" r:id="rId53"/>
    <p:sldId id="348" r:id="rId54"/>
    <p:sldId id="291" r:id="rId55"/>
    <p:sldId id="347" r:id="rId56"/>
    <p:sldId id="336" r:id="rId57"/>
    <p:sldId id="337" r:id="rId58"/>
    <p:sldId id="328" r:id="rId59"/>
    <p:sldId id="295" r:id="rId60"/>
    <p:sldId id="293" r:id="rId61"/>
    <p:sldId id="345" r:id="rId62"/>
    <p:sldId id="296" r:id="rId63"/>
    <p:sldId id="366" r:id="rId64"/>
    <p:sldId id="367" r:id="rId65"/>
    <p:sldId id="338" r:id="rId66"/>
    <p:sldId id="369" r:id="rId67"/>
    <p:sldId id="370" r:id="rId68"/>
    <p:sldId id="376" r:id="rId69"/>
    <p:sldId id="375" r:id="rId70"/>
    <p:sldId id="372" r:id="rId71"/>
    <p:sldId id="374" r:id="rId72"/>
    <p:sldId id="373" r:id="rId7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800"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3460" autoAdjust="0"/>
  </p:normalViewPr>
  <p:slideViewPr>
    <p:cSldViewPr>
      <p:cViewPr varScale="1">
        <p:scale>
          <a:sx n="105" d="100"/>
          <a:sy n="105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>
                <a:cs typeface="Arial" pitchFamily="34" charset="0"/>
              </a:defRPr>
            </a:lvl1pPr>
          </a:lstStyle>
          <a:p>
            <a:pPr>
              <a:defRPr/>
            </a:pPr>
            <a:fld id="{D13AC273-4433-4BB4-B0A8-DDD2D079172F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82BB1DC-E5F7-4852-A2AB-04E87AF7579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366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68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87EE7F-CC09-47DF-BEA3-FEE1C53D2528}" type="slidenum">
              <a:rPr lang="tr-TR" altLang="tr-TR" sz="1200"/>
              <a:pPr eaLnBrk="1" hangingPunct="1"/>
              <a:t>60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84992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E38C-4E15-4757-9FAF-BC28245FAAB3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E261F-EDBB-4B02-9B1B-005ACE0A690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96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216A-61CD-47B5-AA4B-F8C7D672926C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E1ADA-E4A9-443E-AFAB-4ABBA11BDA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448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F6D6-FCAB-4DE3-B4EB-BD27B90E120E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7A7F6-03C5-4982-9541-93A56E63AA4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4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C05C-D6C2-4EF9-84E6-97330D51CCE6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51C54-7014-47B1-A571-609DD071677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80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3D1C-7578-4A96-A124-7C1E2FE37B9C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5B1DB-EDDF-4047-99DC-85E76148DCF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36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4C73-2E28-4CFE-AF3C-B80AE96C1000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0F5DC-3EDE-4734-917E-0E0B2189F7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196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7C5F-B523-4F07-BC52-672E1137A7B8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2B9E2-9CC8-46B4-AFB3-41E25DF9CD7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936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109F-53CE-4D76-978E-7E791D7B0E55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8F3A9-9F1E-4BA1-92DD-5D7F0D84D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091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D90C-AD08-4684-A21E-C67698BECB6F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9A744-BD8F-4FF1-8176-03D6690430E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11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907A-715E-4DC9-A070-1082F87AE7AA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9648-BD9E-4DBA-9A2E-110E49F1FF9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70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D6A7-8CB3-4B56-A8E0-168D479A4F4D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81CEA-3F0F-40FC-B895-31DECF9D22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11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D04D-DE95-4668-86AA-4665CE1B4205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79AAB-E7A3-40D4-A3CE-EABFB10276F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45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8DFA770-2ED9-4618-B2B6-B3D33A20A4A7}" type="datetimeFigureOut">
              <a:rPr lang="tr-TR"/>
              <a:pPr>
                <a:defRPr/>
              </a:pPr>
              <a:t>26.02.2018</a:t>
            </a:fld>
            <a:endParaRPr lang="tr-TR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C2CB4353-5481-438F-BCF2-F7D5B424C2A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121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Erken ergenlik dönem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600" b="1" smtClean="0">
                <a:solidFill>
                  <a:srgbClr val="000000"/>
                </a:solidFill>
              </a:rPr>
              <a:t> </a:t>
            </a: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Duygusal dalgalanmalar sık görülür. Bir gün çok keyifli görünen ergen ertesi gün çökkün olabilir</a:t>
            </a:r>
          </a:p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Otorite çatışmaları söz konusu olduğunda gencin ruhsal yapısında iniş-çıkışlar gelişir</a:t>
            </a:r>
            <a:r>
              <a:rPr lang="tr-TR" altLang="tr-TR" sz="2800" smtClean="0">
                <a:solidFill>
                  <a:srgbClr val="000000"/>
                </a:solidFill>
              </a:rPr>
              <a:t>.</a:t>
            </a:r>
          </a:p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Aile içi çatışmalar yaşanabilir.</a:t>
            </a:r>
            <a:endParaRPr lang="tr-TR" altLang="tr-TR" sz="28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Orta ergenlik dönemi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tr-TR" sz="2800" dirty="0" smtClean="0">
                <a:solidFill>
                  <a:srgbClr val="000000"/>
                </a:solidFill>
                <a:latin typeface="Comic Sans MS" pitchFamily="66" charset="0"/>
              </a:rPr>
              <a:t>Genellemeler yapabilir, soyut düşünebilir</a:t>
            </a:r>
          </a:p>
          <a:p>
            <a:pPr>
              <a:defRPr/>
            </a:pPr>
            <a:r>
              <a:rPr lang="tr-TR" sz="2800" dirty="0" smtClean="0">
                <a:solidFill>
                  <a:srgbClr val="000000"/>
                </a:solidFill>
                <a:latin typeface="Comic Sans MS" pitchFamily="66" charset="0"/>
              </a:rPr>
              <a:t>Cinsel kimlik gelişimi olur</a:t>
            </a:r>
          </a:p>
          <a:p>
            <a:pPr marL="341313" indent="-341313" eaLnBrk="1" hangingPunct="1">
              <a:spcBef>
                <a:spcPts val="550"/>
              </a:spcBef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Comic Sans MS" pitchFamily="66" charset="0"/>
              </a:rPr>
              <a:t>Çok yoğun bağlanmalar, aşklar ve ayrılıklar yaşar.     	</a:t>
            </a:r>
          </a:p>
          <a:p>
            <a:pPr marL="341313" indent="-341313" eaLnBrk="1" hangingPunct="1">
              <a:spcBef>
                <a:spcPts val="550"/>
              </a:spcBef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dirty="0" smtClean="0">
                <a:solidFill>
                  <a:srgbClr val="000000"/>
                </a:solidFill>
                <a:latin typeface="Comic Sans MS" pitchFamily="66" charset="0"/>
              </a:rPr>
              <a:t>Aşırı uyumlulukla başkaldırıcılık arasında gider-gelir</a:t>
            </a:r>
          </a:p>
          <a:p>
            <a:pPr marL="341313" indent="-341313" eaLnBrk="1" hangingPunct="1">
              <a:spcBef>
                <a:spcPts val="550"/>
              </a:spcBef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dirty="0" smtClean="0">
                <a:solidFill>
                  <a:srgbClr val="000000"/>
                </a:solidFill>
                <a:latin typeface="Comic Sans MS" pitchFamily="66" charset="0"/>
              </a:rPr>
              <a:t>Arkadaş grubu önem kazanır.</a:t>
            </a:r>
            <a:endParaRPr lang="tr-TR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6858000" y="4214813"/>
            <a:ext cx="1762125" cy="2159000"/>
            <a:chOff x="4513" y="164"/>
            <a:chExt cx="1110" cy="1360"/>
          </a:xfrm>
        </p:grpSpPr>
        <p:pic>
          <p:nvPicPr>
            <p:cNvPr id="133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64"/>
              <a:ext cx="111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18" name="Text Box 4"/>
            <p:cNvSpPr txBox="1">
              <a:spLocks noChangeArrowheads="1"/>
            </p:cNvSpPr>
            <p:nvPr/>
          </p:nvSpPr>
          <p:spPr bwMode="auto">
            <a:xfrm>
              <a:off x="4513" y="164"/>
              <a:ext cx="111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b="1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Geç ergenlik dönemi; 18-.. Yaşlar</a:t>
            </a:r>
            <a:endParaRPr lang="tr-TR" altLang="tr-TR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Ne kadar süreceği kişiden kişiye değişmekle birlikte bazı bireyler için bu durum yaşam boyu süren bir çekişme halini alabilir</a:t>
            </a:r>
            <a:r>
              <a:rPr lang="tr-TR" altLang="tr-TR" smtClean="0">
                <a:solidFill>
                  <a:srgbClr val="000000"/>
                </a:solidFill>
              </a:rPr>
              <a:t>.</a:t>
            </a:r>
          </a:p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Kimlik duygusunun geliştirildiği sentez dönemidir. </a:t>
            </a:r>
            <a:r>
              <a:rPr lang="tr-TR" altLang="tr-TR" sz="2800" smtClean="0">
                <a:solidFill>
                  <a:srgbClr val="9900FF"/>
                </a:solidFill>
                <a:latin typeface="Comic Sans MS" panose="030F0702030302020204" pitchFamily="66" charset="0"/>
              </a:rPr>
              <a:t>”Ben kimim, ne olacağım?”</a:t>
            </a: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Başlık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229600" cy="1428750"/>
          </a:xfrm>
        </p:spPr>
        <p:txBody>
          <a:bodyPr/>
          <a:lstStyle/>
          <a:p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Büyüme ve gelişmeyi etkileyen faktörler</a:t>
            </a:r>
          </a:p>
        </p:txBody>
      </p:sp>
      <p:sp>
        <p:nvSpPr>
          <p:cNvPr id="15363" name="4 İçerik Yer Tutucusu"/>
          <p:cNvSpPr>
            <a:spLocks noGrp="1"/>
          </p:cNvSpPr>
          <p:nvPr>
            <p:ph idx="4294967295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Kalıtım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Hormonlar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Beslenme düzeyi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Sağlık durumu 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Coğrafi koşullar 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iklim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600950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hormonlar</a:t>
            </a:r>
          </a:p>
        </p:txBody>
      </p:sp>
      <p:sp>
        <p:nvSpPr>
          <p:cNvPr id="16387" name="2 Alt Başlık"/>
          <p:cNvSpPr>
            <a:spLocks noGrp="1"/>
          </p:cNvSpPr>
          <p:nvPr>
            <p:ph type="subTitle" idx="1"/>
          </p:nvPr>
        </p:nvSpPr>
        <p:spPr>
          <a:xfrm>
            <a:off x="857250" y="2571750"/>
            <a:ext cx="8143875" cy="3067050"/>
          </a:xfrm>
        </p:spPr>
        <p:txBody>
          <a:bodyPr/>
          <a:lstStyle/>
          <a:p>
            <a:pPr algn="l"/>
            <a:r>
              <a:rPr lang="tr-TR" altLang="tr-TR" smtClean="0"/>
              <a:t>Kızlarda </a:t>
            </a:r>
            <a:r>
              <a:rPr lang="tr-TR" altLang="tr-TR" smtClean="0">
                <a:solidFill>
                  <a:srgbClr val="FF0000"/>
                </a:solidFill>
              </a:rPr>
              <a:t>östrojen</a:t>
            </a:r>
            <a:r>
              <a:rPr lang="tr-TR" altLang="tr-TR" smtClean="0"/>
              <a:t> ,erkeklerde </a:t>
            </a:r>
            <a:r>
              <a:rPr lang="tr-TR" altLang="tr-TR" smtClean="0">
                <a:solidFill>
                  <a:srgbClr val="FF0000"/>
                </a:solidFill>
              </a:rPr>
              <a:t>testosteron</a:t>
            </a:r>
          </a:p>
          <a:p>
            <a:pPr algn="l"/>
            <a:r>
              <a:rPr lang="tr-TR" altLang="tr-TR" smtClean="0"/>
              <a:t> hormonlarının salınımı artmıştır</a:t>
            </a:r>
          </a:p>
          <a:p>
            <a:r>
              <a:rPr lang="tr-TR" altLang="tr-TR" smtClean="0"/>
              <a:t> </a:t>
            </a:r>
          </a:p>
          <a:p>
            <a:r>
              <a:rPr lang="tr-TR" altLang="tr-TR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 döneminde görülen değişiklikler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Fiziksel gelişmeler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Duygusal değişmeler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Zihinsel gelişmeler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Sosyal gelişmeler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571750"/>
            <a:ext cx="27352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68675"/>
          </a:xfrm>
        </p:spPr>
        <p:txBody>
          <a:bodyPr/>
          <a:lstStyle/>
          <a:p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fiziksel değişimler</a:t>
            </a:r>
          </a:p>
        </p:txBody>
      </p:sp>
      <p:sp>
        <p:nvSpPr>
          <p:cNvPr id="18435" name="3 İçerik Yer Tutucusu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2143125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18436" name="Picture 6" descr="C:\Users\asus\Desktop\banner-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143250"/>
            <a:ext cx="664368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</a:t>
            </a:r>
          </a:p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Boy ve kilo artışında erkekler ve kızlar arasında farklılık gösterir</a:t>
            </a:r>
          </a:p>
        </p:txBody>
      </p:sp>
      <p:grpSp>
        <p:nvGrpSpPr>
          <p:cNvPr id="19460" name="Group 85"/>
          <p:cNvGrpSpPr>
            <a:grpSpLocks/>
          </p:cNvGrpSpPr>
          <p:nvPr/>
        </p:nvGrpSpPr>
        <p:grpSpPr bwMode="auto">
          <a:xfrm>
            <a:off x="3492500" y="3860800"/>
            <a:ext cx="2971800" cy="2093913"/>
            <a:chOff x="2208" y="2857"/>
            <a:chExt cx="1872" cy="1319"/>
          </a:xfrm>
        </p:grpSpPr>
        <p:sp>
          <p:nvSpPr>
            <p:cNvPr id="19461" name="Freeform 4"/>
            <p:cNvSpPr>
              <a:spLocks/>
            </p:cNvSpPr>
            <p:nvPr/>
          </p:nvSpPr>
          <p:spPr bwMode="auto">
            <a:xfrm>
              <a:off x="2208" y="2857"/>
              <a:ext cx="1781" cy="1141"/>
            </a:xfrm>
            <a:custGeom>
              <a:avLst/>
              <a:gdLst>
                <a:gd name="T0" fmla="*/ 27 w 3562"/>
                <a:gd name="T1" fmla="*/ 13 h 2284"/>
                <a:gd name="T2" fmla="*/ 28 w 3562"/>
                <a:gd name="T3" fmla="*/ 11 h 2284"/>
                <a:gd name="T4" fmla="*/ 28 w 3562"/>
                <a:gd name="T5" fmla="*/ 8 h 2284"/>
                <a:gd name="T6" fmla="*/ 28 w 3562"/>
                <a:gd name="T7" fmla="*/ 7 h 2284"/>
                <a:gd name="T8" fmla="*/ 28 w 3562"/>
                <a:gd name="T9" fmla="*/ 6 h 2284"/>
                <a:gd name="T10" fmla="*/ 28 w 3562"/>
                <a:gd name="T11" fmla="*/ 6 h 2284"/>
                <a:gd name="T12" fmla="*/ 27 w 3562"/>
                <a:gd name="T13" fmla="*/ 5 h 2284"/>
                <a:gd name="T14" fmla="*/ 25 w 3562"/>
                <a:gd name="T15" fmla="*/ 4 h 2284"/>
                <a:gd name="T16" fmla="*/ 25 w 3562"/>
                <a:gd name="T17" fmla="*/ 3 h 2284"/>
                <a:gd name="T18" fmla="*/ 25 w 3562"/>
                <a:gd name="T19" fmla="*/ 2 h 2284"/>
                <a:gd name="T20" fmla="*/ 24 w 3562"/>
                <a:gd name="T21" fmla="*/ 0 h 2284"/>
                <a:gd name="T22" fmla="*/ 22 w 3562"/>
                <a:gd name="T23" fmla="*/ 0 h 2284"/>
                <a:gd name="T24" fmla="*/ 21 w 3562"/>
                <a:gd name="T25" fmla="*/ 0 h 2284"/>
                <a:gd name="T26" fmla="*/ 20 w 3562"/>
                <a:gd name="T27" fmla="*/ 0 h 2284"/>
                <a:gd name="T28" fmla="*/ 19 w 3562"/>
                <a:gd name="T29" fmla="*/ 0 h 2284"/>
                <a:gd name="T30" fmla="*/ 17 w 3562"/>
                <a:gd name="T31" fmla="*/ 1 h 2284"/>
                <a:gd name="T32" fmla="*/ 15 w 3562"/>
                <a:gd name="T33" fmla="*/ 1 h 2284"/>
                <a:gd name="T34" fmla="*/ 14 w 3562"/>
                <a:gd name="T35" fmla="*/ 1 h 2284"/>
                <a:gd name="T36" fmla="*/ 14 w 3562"/>
                <a:gd name="T37" fmla="*/ 0 h 2284"/>
                <a:gd name="T38" fmla="*/ 12 w 3562"/>
                <a:gd name="T39" fmla="*/ 0 h 2284"/>
                <a:gd name="T40" fmla="*/ 11 w 3562"/>
                <a:gd name="T41" fmla="*/ 0 h 2284"/>
                <a:gd name="T42" fmla="*/ 9 w 3562"/>
                <a:gd name="T43" fmla="*/ 0 h 2284"/>
                <a:gd name="T44" fmla="*/ 7 w 3562"/>
                <a:gd name="T45" fmla="*/ 0 h 2284"/>
                <a:gd name="T46" fmla="*/ 7 w 3562"/>
                <a:gd name="T47" fmla="*/ 1 h 2284"/>
                <a:gd name="T48" fmla="*/ 6 w 3562"/>
                <a:gd name="T49" fmla="*/ 1 h 2284"/>
                <a:gd name="T50" fmla="*/ 5 w 3562"/>
                <a:gd name="T51" fmla="*/ 1 h 2284"/>
                <a:gd name="T52" fmla="*/ 5 w 3562"/>
                <a:gd name="T53" fmla="*/ 1 h 2284"/>
                <a:gd name="T54" fmla="*/ 3 w 3562"/>
                <a:gd name="T55" fmla="*/ 1 h 2284"/>
                <a:gd name="T56" fmla="*/ 3 w 3562"/>
                <a:gd name="T57" fmla="*/ 2 h 2284"/>
                <a:gd name="T58" fmla="*/ 2 w 3562"/>
                <a:gd name="T59" fmla="*/ 2 h 2284"/>
                <a:gd name="T60" fmla="*/ 1 w 3562"/>
                <a:gd name="T61" fmla="*/ 3 h 2284"/>
                <a:gd name="T62" fmla="*/ 1 w 3562"/>
                <a:gd name="T63" fmla="*/ 5 h 2284"/>
                <a:gd name="T64" fmla="*/ 2 w 3562"/>
                <a:gd name="T65" fmla="*/ 8 h 2284"/>
                <a:gd name="T66" fmla="*/ 2 w 3562"/>
                <a:gd name="T67" fmla="*/ 10 h 2284"/>
                <a:gd name="T68" fmla="*/ 1 w 3562"/>
                <a:gd name="T69" fmla="*/ 11 h 2284"/>
                <a:gd name="T70" fmla="*/ 1 w 3562"/>
                <a:gd name="T71" fmla="*/ 12 h 2284"/>
                <a:gd name="T72" fmla="*/ 2 w 3562"/>
                <a:gd name="T73" fmla="*/ 13 h 2284"/>
                <a:gd name="T74" fmla="*/ 3 w 3562"/>
                <a:gd name="T75" fmla="*/ 14 h 2284"/>
                <a:gd name="T76" fmla="*/ 3 w 3562"/>
                <a:gd name="T77" fmla="*/ 14 h 2284"/>
                <a:gd name="T78" fmla="*/ 3 w 3562"/>
                <a:gd name="T79" fmla="*/ 14 h 2284"/>
                <a:gd name="T80" fmla="*/ 5 w 3562"/>
                <a:gd name="T81" fmla="*/ 14 h 2284"/>
                <a:gd name="T82" fmla="*/ 6 w 3562"/>
                <a:gd name="T83" fmla="*/ 15 h 2284"/>
                <a:gd name="T84" fmla="*/ 7 w 3562"/>
                <a:gd name="T85" fmla="*/ 16 h 2284"/>
                <a:gd name="T86" fmla="*/ 9 w 3562"/>
                <a:gd name="T87" fmla="*/ 17 h 2284"/>
                <a:gd name="T88" fmla="*/ 11 w 3562"/>
                <a:gd name="T89" fmla="*/ 17 h 2284"/>
                <a:gd name="T90" fmla="*/ 13 w 3562"/>
                <a:gd name="T91" fmla="*/ 16 h 2284"/>
                <a:gd name="T92" fmla="*/ 14 w 3562"/>
                <a:gd name="T93" fmla="*/ 16 h 2284"/>
                <a:gd name="T94" fmla="*/ 15 w 3562"/>
                <a:gd name="T95" fmla="*/ 17 h 2284"/>
                <a:gd name="T96" fmla="*/ 17 w 3562"/>
                <a:gd name="T97" fmla="*/ 17 h 2284"/>
                <a:gd name="T98" fmla="*/ 18 w 3562"/>
                <a:gd name="T99" fmla="*/ 17 h 2284"/>
                <a:gd name="T100" fmla="*/ 19 w 3562"/>
                <a:gd name="T101" fmla="*/ 17 h 2284"/>
                <a:gd name="T102" fmla="*/ 20 w 3562"/>
                <a:gd name="T103" fmla="*/ 17 h 2284"/>
                <a:gd name="T104" fmla="*/ 21 w 3562"/>
                <a:gd name="T105" fmla="*/ 16 h 2284"/>
                <a:gd name="T106" fmla="*/ 22 w 3562"/>
                <a:gd name="T107" fmla="*/ 15 h 2284"/>
                <a:gd name="T108" fmla="*/ 24 w 3562"/>
                <a:gd name="T109" fmla="*/ 15 h 2284"/>
                <a:gd name="T110" fmla="*/ 25 w 3562"/>
                <a:gd name="T111" fmla="*/ 14 h 2284"/>
                <a:gd name="T112" fmla="*/ 25 w 3562"/>
                <a:gd name="T113" fmla="*/ 14 h 22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2"/>
                <a:gd name="T172" fmla="*/ 0 h 2284"/>
                <a:gd name="T173" fmla="*/ 3562 w 3562"/>
                <a:gd name="T174" fmla="*/ 2284 h 22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2" h="2284">
                  <a:moveTo>
                    <a:pt x="3196" y="1812"/>
                  </a:moveTo>
                  <a:lnTo>
                    <a:pt x="3226" y="1788"/>
                  </a:lnTo>
                  <a:lnTo>
                    <a:pt x="3261" y="1768"/>
                  </a:lnTo>
                  <a:lnTo>
                    <a:pt x="3297" y="1749"/>
                  </a:lnTo>
                  <a:lnTo>
                    <a:pt x="3334" y="1731"/>
                  </a:lnTo>
                  <a:lnTo>
                    <a:pt x="3366" y="1712"/>
                  </a:lnTo>
                  <a:lnTo>
                    <a:pt x="3397" y="1692"/>
                  </a:lnTo>
                  <a:lnTo>
                    <a:pt x="3422" y="1666"/>
                  </a:lnTo>
                  <a:lnTo>
                    <a:pt x="3439" y="1638"/>
                  </a:lnTo>
                  <a:lnTo>
                    <a:pt x="3462" y="1523"/>
                  </a:lnTo>
                  <a:lnTo>
                    <a:pt x="3462" y="1406"/>
                  </a:lnTo>
                  <a:lnTo>
                    <a:pt x="3458" y="1289"/>
                  </a:lnTo>
                  <a:lnTo>
                    <a:pt x="3466" y="1171"/>
                  </a:lnTo>
                  <a:lnTo>
                    <a:pt x="3472" y="1147"/>
                  </a:lnTo>
                  <a:lnTo>
                    <a:pt x="3481" y="1123"/>
                  </a:lnTo>
                  <a:lnTo>
                    <a:pt x="3493" y="1101"/>
                  </a:lnTo>
                  <a:lnTo>
                    <a:pt x="3508" y="1078"/>
                  </a:lnTo>
                  <a:lnTo>
                    <a:pt x="3522" y="1056"/>
                  </a:lnTo>
                  <a:lnTo>
                    <a:pt x="3535" y="1030"/>
                  </a:lnTo>
                  <a:lnTo>
                    <a:pt x="3547" y="1007"/>
                  </a:lnTo>
                  <a:lnTo>
                    <a:pt x="3556" y="980"/>
                  </a:lnTo>
                  <a:lnTo>
                    <a:pt x="3562" y="952"/>
                  </a:lnTo>
                  <a:lnTo>
                    <a:pt x="3562" y="927"/>
                  </a:lnTo>
                  <a:lnTo>
                    <a:pt x="3558" y="903"/>
                  </a:lnTo>
                  <a:lnTo>
                    <a:pt x="3550" y="883"/>
                  </a:lnTo>
                  <a:lnTo>
                    <a:pt x="3539" y="863"/>
                  </a:lnTo>
                  <a:lnTo>
                    <a:pt x="3524" y="844"/>
                  </a:lnTo>
                  <a:lnTo>
                    <a:pt x="3506" y="826"/>
                  </a:lnTo>
                  <a:lnTo>
                    <a:pt x="3485" y="809"/>
                  </a:lnTo>
                  <a:lnTo>
                    <a:pt x="3462" y="793"/>
                  </a:lnTo>
                  <a:lnTo>
                    <a:pt x="3439" y="780"/>
                  </a:lnTo>
                  <a:lnTo>
                    <a:pt x="3414" y="765"/>
                  </a:lnTo>
                  <a:lnTo>
                    <a:pt x="3387" y="753"/>
                  </a:lnTo>
                  <a:lnTo>
                    <a:pt x="3361" y="739"/>
                  </a:lnTo>
                  <a:lnTo>
                    <a:pt x="3336" y="727"/>
                  </a:lnTo>
                  <a:lnTo>
                    <a:pt x="3311" y="716"/>
                  </a:lnTo>
                  <a:lnTo>
                    <a:pt x="3286" y="704"/>
                  </a:lnTo>
                  <a:lnTo>
                    <a:pt x="3251" y="682"/>
                  </a:lnTo>
                  <a:lnTo>
                    <a:pt x="3223" y="655"/>
                  </a:lnTo>
                  <a:lnTo>
                    <a:pt x="3198" y="628"/>
                  </a:lnTo>
                  <a:lnTo>
                    <a:pt x="3177" y="597"/>
                  </a:lnTo>
                  <a:lnTo>
                    <a:pt x="3159" y="565"/>
                  </a:lnTo>
                  <a:lnTo>
                    <a:pt x="3148" y="531"/>
                  </a:lnTo>
                  <a:lnTo>
                    <a:pt x="3138" y="499"/>
                  </a:lnTo>
                  <a:lnTo>
                    <a:pt x="3134" y="465"/>
                  </a:lnTo>
                  <a:lnTo>
                    <a:pt x="3129" y="426"/>
                  </a:lnTo>
                  <a:lnTo>
                    <a:pt x="3119" y="389"/>
                  </a:lnTo>
                  <a:lnTo>
                    <a:pt x="3106" y="352"/>
                  </a:lnTo>
                  <a:lnTo>
                    <a:pt x="3090" y="315"/>
                  </a:lnTo>
                  <a:lnTo>
                    <a:pt x="3073" y="279"/>
                  </a:lnTo>
                  <a:lnTo>
                    <a:pt x="3052" y="245"/>
                  </a:lnTo>
                  <a:lnTo>
                    <a:pt x="3029" y="213"/>
                  </a:lnTo>
                  <a:lnTo>
                    <a:pt x="3004" y="181"/>
                  </a:lnTo>
                  <a:lnTo>
                    <a:pt x="2975" y="152"/>
                  </a:lnTo>
                  <a:lnTo>
                    <a:pt x="2945" y="124"/>
                  </a:lnTo>
                  <a:lnTo>
                    <a:pt x="2912" y="98"/>
                  </a:lnTo>
                  <a:lnTo>
                    <a:pt x="2877" y="76"/>
                  </a:lnTo>
                  <a:lnTo>
                    <a:pt x="2839" y="56"/>
                  </a:lnTo>
                  <a:lnTo>
                    <a:pt x="2799" y="39"/>
                  </a:lnTo>
                  <a:lnTo>
                    <a:pt x="2757" y="24"/>
                  </a:lnTo>
                  <a:lnTo>
                    <a:pt x="2713" y="14"/>
                  </a:lnTo>
                  <a:lnTo>
                    <a:pt x="2690" y="12"/>
                  </a:lnTo>
                  <a:lnTo>
                    <a:pt x="2665" y="10"/>
                  </a:lnTo>
                  <a:lnTo>
                    <a:pt x="2642" y="9"/>
                  </a:lnTo>
                  <a:lnTo>
                    <a:pt x="2619" y="10"/>
                  </a:lnTo>
                  <a:lnTo>
                    <a:pt x="2596" y="10"/>
                  </a:lnTo>
                  <a:lnTo>
                    <a:pt x="2575" y="14"/>
                  </a:lnTo>
                  <a:lnTo>
                    <a:pt x="2553" y="17"/>
                  </a:lnTo>
                  <a:lnTo>
                    <a:pt x="2532" y="22"/>
                  </a:lnTo>
                  <a:lnTo>
                    <a:pt x="2496" y="31"/>
                  </a:lnTo>
                  <a:lnTo>
                    <a:pt x="2460" y="41"/>
                  </a:lnTo>
                  <a:lnTo>
                    <a:pt x="2425" y="52"/>
                  </a:lnTo>
                  <a:lnTo>
                    <a:pt x="2391" y="64"/>
                  </a:lnTo>
                  <a:lnTo>
                    <a:pt x="2356" y="76"/>
                  </a:lnTo>
                  <a:lnTo>
                    <a:pt x="2321" y="90"/>
                  </a:lnTo>
                  <a:lnTo>
                    <a:pt x="2289" y="103"/>
                  </a:lnTo>
                  <a:lnTo>
                    <a:pt x="2254" y="117"/>
                  </a:lnTo>
                  <a:lnTo>
                    <a:pt x="2228" y="129"/>
                  </a:lnTo>
                  <a:lnTo>
                    <a:pt x="2199" y="139"/>
                  </a:lnTo>
                  <a:lnTo>
                    <a:pt x="2172" y="147"/>
                  </a:lnTo>
                  <a:lnTo>
                    <a:pt x="2143" y="156"/>
                  </a:lnTo>
                  <a:lnTo>
                    <a:pt x="2116" y="162"/>
                  </a:lnTo>
                  <a:lnTo>
                    <a:pt x="2088" y="168"/>
                  </a:lnTo>
                  <a:lnTo>
                    <a:pt x="2059" y="173"/>
                  </a:lnTo>
                  <a:lnTo>
                    <a:pt x="2030" y="174"/>
                  </a:lnTo>
                  <a:lnTo>
                    <a:pt x="2001" y="176"/>
                  </a:lnTo>
                  <a:lnTo>
                    <a:pt x="1973" y="176"/>
                  </a:lnTo>
                  <a:lnTo>
                    <a:pt x="1944" y="176"/>
                  </a:lnTo>
                  <a:lnTo>
                    <a:pt x="1917" y="173"/>
                  </a:lnTo>
                  <a:lnTo>
                    <a:pt x="1888" y="169"/>
                  </a:lnTo>
                  <a:lnTo>
                    <a:pt x="1861" y="164"/>
                  </a:lnTo>
                  <a:lnTo>
                    <a:pt x="1833" y="157"/>
                  </a:lnTo>
                  <a:lnTo>
                    <a:pt x="1806" y="149"/>
                  </a:lnTo>
                  <a:lnTo>
                    <a:pt x="1766" y="134"/>
                  </a:lnTo>
                  <a:lnTo>
                    <a:pt x="1725" y="118"/>
                  </a:lnTo>
                  <a:lnTo>
                    <a:pt x="1683" y="102"/>
                  </a:lnTo>
                  <a:lnTo>
                    <a:pt x="1643" y="86"/>
                  </a:lnTo>
                  <a:lnTo>
                    <a:pt x="1603" y="69"/>
                  </a:lnTo>
                  <a:lnTo>
                    <a:pt x="1560" y="56"/>
                  </a:lnTo>
                  <a:lnTo>
                    <a:pt x="1518" y="41"/>
                  </a:lnTo>
                  <a:lnTo>
                    <a:pt x="1476" y="29"/>
                  </a:lnTo>
                  <a:lnTo>
                    <a:pt x="1434" y="19"/>
                  </a:lnTo>
                  <a:lnTo>
                    <a:pt x="1392" y="10"/>
                  </a:lnTo>
                  <a:lnTo>
                    <a:pt x="1350" y="3"/>
                  </a:lnTo>
                  <a:lnTo>
                    <a:pt x="1307" y="0"/>
                  </a:lnTo>
                  <a:lnTo>
                    <a:pt x="1263" y="0"/>
                  </a:lnTo>
                  <a:lnTo>
                    <a:pt x="1221" y="3"/>
                  </a:lnTo>
                  <a:lnTo>
                    <a:pt x="1177" y="10"/>
                  </a:lnTo>
                  <a:lnTo>
                    <a:pt x="1133" y="22"/>
                  </a:lnTo>
                  <a:lnTo>
                    <a:pt x="1108" y="31"/>
                  </a:lnTo>
                  <a:lnTo>
                    <a:pt x="1083" y="39"/>
                  </a:lnTo>
                  <a:lnTo>
                    <a:pt x="1060" y="49"/>
                  </a:lnTo>
                  <a:lnTo>
                    <a:pt x="1037" y="61"/>
                  </a:lnTo>
                  <a:lnTo>
                    <a:pt x="1012" y="73"/>
                  </a:lnTo>
                  <a:lnTo>
                    <a:pt x="989" y="85"/>
                  </a:lnTo>
                  <a:lnTo>
                    <a:pt x="966" y="96"/>
                  </a:lnTo>
                  <a:lnTo>
                    <a:pt x="943" y="108"/>
                  </a:lnTo>
                  <a:lnTo>
                    <a:pt x="920" y="120"/>
                  </a:lnTo>
                  <a:lnTo>
                    <a:pt x="897" y="132"/>
                  </a:lnTo>
                  <a:lnTo>
                    <a:pt x="874" y="144"/>
                  </a:lnTo>
                  <a:lnTo>
                    <a:pt x="849" y="154"/>
                  </a:lnTo>
                  <a:lnTo>
                    <a:pt x="824" y="164"/>
                  </a:lnTo>
                  <a:lnTo>
                    <a:pt x="799" y="174"/>
                  </a:lnTo>
                  <a:lnTo>
                    <a:pt x="774" y="181"/>
                  </a:lnTo>
                  <a:lnTo>
                    <a:pt x="748" y="188"/>
                  </a:lnTo>
                  <a:lnTo>
                    <a:pt x="725" y="193"/>
                  </a:lnTo>
                  <a:lnTo>
                    <a:pt x="702" y="198"/>
                  </a:lnTo>
                  <a:lnTo>
                    <a:pt x="677" y="201"/>
                  </a:lnTo>
                  <a:lnTo>
                    <a:pt x="656" y="205"/>
                  </a:lnTo>
                  <a:lnTo>
                    <a:pt x="633" y="208"/>
                  </a:lnTo>
                  <a:lnTo>
                    <a:pt x="610" y="210"/>
                  </a:lnTo>
                  <a:lnTo>
                    <a:pt x="586" y="212"/>
                  </a:lnTo>
                  <a:lnTo>
                    <a:pt x="565" y="215"/>
                  </a:lnTo>
                  <a:lnTo>
                    <a:pt x="542" y="217"/>
                  </a:lnTo>
                  <a:lnTo>
                    <a:pt x="521" y="220"/>
                  </a:lnTo>
                  <a:lnTo>
                    <a:pt x="498" y="223"/>
                  </a:lnTo>
                  <a:lnTo>
                    <a:pt x="477" y="227"/>
                  </a:lnTo>
                  <a:lnTo>
                    <a:pt x="454" y="232"/>
                  </a:lnTo>
                  <a:lnTo>
                    <a:pt x="433" y="237"/>
                  </a:lnTo>
                  <a:lnTo>
                    <a:pt x="410" y="244"/>
                  </a:lnTo>
                  <a:lnTo>
                    <a:pt x="389" y="252"/>
                  </a:lnTo>
                  <a:lnTo>
                    <a:pt x="366" y="262"/>
                  </a:lnTo>
                  <a:lnTo>
                    <a:pt x="341" y="274"/>
                  </a:lnTo>
                  <a:lnTo>
                    <a:pt x="318" y="284"/>
                  </a:lnTo>
                  <a:lnTo>
                    <a:pt x="295" y="296"/>
                  </a:lnTo>
                  <a:lnTo>
                    <a:pt x="272" y="308"/>
                  </a:lnTo>
                  <a:lnTo>
                    <a:pt x="249" y="320"/>
                  </a:lnTo>
                  <a:lnTo>
                    <a:pt x="228" y="333"/>
                  </a:lnTo>
                  <a:lnTo>
                    <a:pt x="207" y="347"/>
                  </a:lnTo>
                  <a:lnTo>
                    <a:pt x="184" y="360"/>
                  </a:lnTo>
                  <a:lnTo>
                    <a:pt x="165" y="376"/>
                  </a:lnTo>
                  <a:lnTo>
                    <a:pt x="144" y="391"/>
                  </a:lnTo>
                  <a:lnTo>
                    <a:pt x="124" y="408"/>
                  </a:lnTo>
                  <a:lnTo>
                    <a:pt x="107" y="425"/>
                  </a:lnTo>
                  <a:lnTo>
                    <a:pt x="90" y="443"/>
                  </a:lnTo>
                  <a:lnTo>
                    <a:pt x="73" y="462"/>
                  </a:lnTo>
                  <a:lnTo>
                    <a:pt x="57" y="482"/>
                  </a:lnTo>
                  <a:lnTo>
                    <a:pt x="15" y="567"/>
                  </a:lnTo>
                  <a:lnTo>
                    <a:pt x="0" y="651"/>
                  </a:lnTo>
                  <a:lnTo>
                    <a:pt x="6" y="736"/>
                  </a:lnTo>
                  <a:lnTo>
                    <a:pt x="27" y="819"/>
                  </a:lnTo>
                  <a:lnTo>
                    <a:pt x="59" y="902"/>
                  </a:lnTo>
                  <a:lnTo>
                    <a:pt x="100" y="985"/>
                  </a:lnTo>
                  <a:lnTo>
                    <a:pt x="138" y="1066"/>
                  </a:lnTo>
                  <a:lnTo>
                    <a:pt x="172" y="1147"/>
                  </a:lnTo>
                  <a:lnTo>
                    <a:pt x="178" y="1176"/>
                  </a:lnTo>
                  <a:lnTo>
                    <a:pt x="178" y="1206"/>
                  </a:lnTo>
                  <a:lnTo>
                    <a:pt x="174" y="1237"/>
                  </a:lnTo>
                  <a:lnTo>
                    <a:pt x="165" y="1265"/>
                  </a:lnTo>
                  <a:lnTo>
                    <a:pt x="147" y="1304"/>
                  </a:lnTo>
                  <a:lnTo>
                    <a:pt x="130" y="1343"/>
                  </a:lnTo>
                  <a:lnTo>
                    <a:pt x="115" y="1382"/>
                  </a:lnTo>
                  <a:lnTo>
                    <a:pt x="100" y="1423"/>
                  </a:lnTo>
                  <a:lnTo>
                    <a:pt x="90" y="1463"/>
                  </a:lnTo>
                  <a:lnTo>
                    <a:pt x="82" y="1504"/>
                  </a:lnTo>
                  <a:lnTo>
                    <a:pt x="80" y="1546"/>
                  </a:lnTo>
                  <a:lnTo>
                    <a:pt x="84" y="1590"/>
                  </a:lnTo>
                  <a:lnTo>
                    <a:pt x="92" y="1612"/>
                  </a:lnTo>
                  <a:lnTo>
                    <a:pt x="101" y="1634"/>
                  </a:lnTo>
                  <a:lnTo>
                    <a:pt x="113" y="1656"/>
                  </a:lnTo>
                  <a:lnTo>
                    <a:pt x="126" y="1675"/>
                  </a:lnTo>
                  <a:lnTo>
                    <a:pt x="140" y="1695"/>
                  </a:lnTo>
                  <a:lnTo>
                    <a:pt x="153" y="1715"/>
                  </a:lnTo>
                  <a:lnTo>
                    <a:pt x="169" y="1736"/>
                  </a:lnTo>
                  <a:lnTo>
                    <a:pt x="182" y="1756"/>
                  </a:lnTo>
                  <a:lnTo>
                    <a:pt x="199" y="1776"/>
                  </a:lnTo>
                  <a:lnTo>
                    <a:pt x="218" y="1791"/>
                  </a:lnTo>
                  <a:lnTo>
                    <a:pt x="239" y="1807"/>
                  </a:lnTo>
                  <a:lnTo>
                    <a:pt x="261" y="1817"/>
                  </a:lnTo>
                  <a:lnTo>
                    <a:pt x="286" y="1827"/>
                  </a:lnTo>
                  <a:lnTo>
                    <a:pt x="310" y="1834"/>
                  </a:lnTo>
                  <a:lnTo>
                    <a:pt x="335" y="1841"/>
                  </a:lnTo>
                  <a:lnTo>
                    <a:pt x="362" y="1844"/>
                  </a:lnTo>
                  <a:lnTo>
                    <a:pt x="370" y="1841"/>
                  </a:lnTo>
                  <a:lnTo>
                    <a:pt x="379" y="1835"/>
                  </a:lnTo>
                  <a:lnTo>
                    <a:pt x="389" y="1830"/>
                  </a:lnTo>
                  <a:lnTo>
                    <a:pt x="395" y="1830"/>
                  </a:lnTo>
                  <a:lnTo>
                    <a:pt x="412" y="1835"/>
                  </a:lnTo>
                  <a:lnTo>
                    <a:pt x="429" y="1839"/>
                  </a:lnTo>
                  <a:lnTo>
                    <a:pt x="447" y="1844"/>
                  </a:lnTo>
                  <a:lnTo>
                    <a:pt x="464" y="1847"/>
                  </a:lnTo>
                  <a:lnTo>
                    <a:pt x="479" y="1852"/>
                  </a:lnTo>
                  <a:lnTo>
                    <a:pt x="494" y="1856"/>
                  </a:lnTo>
                  <a:lnTo>
                    <a:pt x="510" y="1863"/>
                  </a:lnTo>
                  <a:lnTo>
                    <a:pt x="523" y="1868"/>
                  </a:lnTo>
                  <a:lnTo>
                    <a:pt x="558" y="1890"/>
                  </a:lnTo>
                  <a:lnTo>
                    <a:pt x="586" y="1913"/>
                  </a:lnTo>
                  <a:lnTo>
                    <a:pt x="613" y="1940"/>
                  </a:lnTo>
                  <a:lnTo>
                    <a:pt x="638" y="1967"/>
                  </a:lnTo>
                  <a:lnTo>
                    <a:pt x="663" y="1994"/>
                  </a:lnTo>
                  <a:lnTo>
                    <a:pt x="688" y="2022"/>
                  </a:lnTo>
                  <a:lnTo>
                    <a:pt x="717" y="2047"/>
                  </a:lnTo>
                  <a:lnTo>
                    <a:pt x="748" y="2072"/>
                  </a:lnTo>
                  <a:lnTo>
                    <a:pt x="794" y="2099"/>
                  </a:lnTo>
                  <a:lnTo>
                    <a:pt x="840" y="2121"/>
                  </a:lnTo>
                  <a:lnTo>
                    <a:pt x="887" y="2140"/>
                  </a:lnTo>
                  <a:lnTo>
                    <a:pt x="935" y="2155"/>
                  </a:lnTo>
                  <a:lnTo>
                    <a:pt x="983" y="2167"/>
                  </a:lnTo>
                  <a:lnTo>
                    <a:pt x="1033" y="2175"/>
                  </a:lnTo>
                  <a:lnTo>
                    <a:pt x="1083" y="2182"/>
                  </a:lnTo>
                  <a:lnTo>
                    <a:pt x="1133" y="2186"/>
                  </a:lnTo>
                  <a:lnTo>
                    <a:pt x="1183" y="2187"/>
                  </a:lnTo>
                  <a:lnTo>
                    <a:pt x="1234" y="2187"/>
                  </a:lnTo>
                  <a:lnTo>
                    <a:pt x="1286" y="2184"/>
                  </a:lnTo>
                  <a:lnTo>
                    <a:pt x="1338" y="2181"/>
                  </a:lnTo>
                  <a:lnTo>
                    <a:pt x="1390" y="2175"/>
                  </a:lnTo>
                  <a:lnTo>
                    <a:pt x="1442" y="2169"/>
                  </a:lnTo>
                  <a:lnTo>
                    <a:pt x="1493" y="2160"/>
                  </a:lnTo>
                  <a:lnTo>
                    <a:pt x="1545" y="2152"/>
                  </a:lnTo>
                  <a:lnTo>
                    <a:pt x="1581" y="2147"/>
                  </a:lnTo>
                  <a:lnTo>
                    <a:pt x="1620" y="2143"/>
                  </a:lnTo>
                  <a:lnTo>
                    <a:pt x="1656" y="2142"/>
                  </a:lnTo>
                  <a:lnTo>
                    <a:pt x="1693" y="2142"/>
                  </a:lnTo>
                  <a:lnTo>
                    <a:pt x="1729" y="2145"/>
                  </a:lnTo>
                  <a:lnTo>
                    <a:pt x="1764" y="2150"/>
                  </a:lnTo>
                  <a:lnTo>
                    <a:pt x="1798" y="2157"/>
                  </a:lnTo>
                  <a:lnTo>
                    <a:pt x="1833" y="2167"/>
                  </a:lnTo>
                  <a:lnTo>
                    <a:pt x="1867" y="2182"/>
                  </a:lnTo>
                  <a:lnTo>
                    <a:pt x="1900" y="2199"/>
                  </a:lnTo>
                  <a:lnTo>
                    <a:pt x="1934" y="2216"/>
                  </a:lnTo>
                  <a:lnTo>
                    <a:pt x="1969" y="2231"/>
                  </a:lnTo>
                  <a:lnTo>
                    <a:pt x="2003" y="2245"/>
                  </a:lnTo>
                  <a:lnTo>
                    <a:pt x="2038" y="2257"/>
                  </a:lnTo>
                  <a:lnTo>
                    <a:pt x="2074" y="2265"/>
                  </a:lnTo>
                  <a:lnTo>
                    <a:pt x="2111" y="2270"/>
                  </a:lnTo>
                  <a:lnTo>
                    <a:pt x="2134" y="2274"/>
                  </a:lnTo>
                  <a:lnTo>
                    <a:pt x="2159" y="2275"/>
                  </a:lnTo>
                  <a:lnTo>
                    <a:pt x="2182" y="2279"/>
                  </a:lnTo>
                  <a:lnTo>
                    <a:pt x="2205" y="2280"/>
                  </a:lnTo>
                  <a:lnTo>
                    <a:pt x="2229" y="2282"/>
                  </a:lnTo>
                  <a:lnTo>
                    <a:pt x="2252" y="2284"/>
                  </a:lnTo>
                  <a:lnTo>
                    <a:pt x="2275" y="2284"/>
                  </a:lnTo>
                  <a:lnTo>
                    <a:pt x="2300" y="2284"/>
                  </a:lnTo>
                  <a:lnTo>
                    <a:pt x="2323" y="2284"/>
                  </a:lnTo>
                  <a:lnTo>
                    <a:pt x="2346" y="2284"/>
                  </a:lnTo>
                  <a:lnTo>
                    <a:pt x="2369" y="2282"/>
                  </a:lnTo>
                  <a:lnTo>
                    <a:pt x="2394" y="2280"/>
                  </a:lnTo>
                  <a:lnTo>
                    <a:pt x="2417" y="2277"/>
                  </a:lnTo>
                  <a:lnTo>
                    <a:pt x="2440" y="2274"/>
                  </a:lnTo>
                  <a:lnTo>
                    <a:pt x="2465" y="2269"/>
                  </a:lnTo>
                  <a:lnTo>
                    <a:pt x="2488" y="2263"/>
                  </a:lnTo>
                  <a:lnTo>
                    <a:pt x="2532" y="2248"/>
                  </a:lnTo>
                  <a:lnTo>
                    <a:pt x="2573" y="2225"/>
                  </a:lnTo>
                  <a:lnTo>
                    <a:pt x="2611" y="2197"/>
                  </a:lnTo>
                  <a:lnTo>
                    <a:pt x="2645" y="2165"/>
                  </a:lnTo>
                  <a:lnTo>
                    <a:pt x="2678" y="2130"/>
                  </a:lnTo>
                  <a:lnTo>
                    <a:pt x="2711" y="2094"/>
                  </a:lnTo>
                  <a:lnTo>
                    <a:pt x="2743" y="2059"/>
                  </a:lnTo>
                  <a:lnTo>
                    <a:pt x="2776" y="2025"/>
                  </a:lnTo>
                  <a:lnTo>
                    <a:pt x="2816" y="2027"/>
                  </a:lnTo>
                  <a:lnTo>
                    <a:pt x="2856" y="2025"/>
                  </a:lnTo>
                  <a:lnTo>
                    <a:pt x="2897" y="2020"/>
                  </a:lnTo>
                  <a:lnTo>
                    <a:pt x="2935" y="2010"/>
                  </a:lnTo>
                  <a:lnTo>
                    <a:pt x="2971" y="1994"/>
                  </a:lnTo>
                  <a:lnTo>
                    <a:pt x="3002" y="1976"/>
                  </a:lnTo>
                  <a:lnTo>
                    <a:pt x="3031" y="1952"/>
                  </a:lnTo>
                  <a:lnTo>
                    <a:pt x="3054" y="1922"/>
                  </a:lnTo>
                  <a:lnTo>
                    <a:pt x="3063" y="1903"/>
                  </a:lnTo>
                  <a:lnTo>
                    <a:pt x="3073" y="1886"/>
                  </a:lnTo>
                  <a:lnTo>
                    <a:pt x="3083" y="1869"/>
                  </a:lnTo>
                  <a:lnTo>
                    <a:pt x="3094" y="1856"/>
                  </a:lnTo>
                  <a:lnTo>
                    <a:pt x="3108" y="1844"/>
                  </a:lnTo>
                  <a:lnTo>
                    <a:pt x="3125" y="1835"/>
                  </a:lnTo>
                  <a:lnTo>
                    <a:pt x="3144" y="1832"/>
                  </a:lnTo>
                  <a:lnTo>
                    <a:pt x="3169" y="1835"/>
                  </a:lnTo>
                  <a:lnTo>
                    <a:pt x="3177" y="1834"/>
                  </a:lnTo>
                  <a:lnTo>
                    <a:pt x="3182" y="1827"/>
                  </a:lnTo>
                  <a:lnTo>
                    <a:pt x="3190" y="1819"/>
                  </a:lnTo>
                  <a:lnTo>
                    <a:pt x="3196" y="18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2" name="Freeform 5"/>
            <p:cNvSpPr>
              <a:spLocks/>
            </p:cNvSpPr>
            <p:nvPr/>
          </p:nvSpPr>
          <p:spPr bwMode="auto">
            <a:xfrm>
              <a:off x="2402" y="3598"/>
              <a:ext cx="1383" cy="578"/>
            </a:xfrm>
            <a:custGeom>
              <a:avLst/>
              <a:gdLst>
                <a:gd name="T0" fmla="*/ 11 w 2767"/>
                <a:gd name="T1" fmla="*/ 9 h 1155"/>
                <a:gd name="T2" fmla="*/ 13 w 2767"/>
                <a:gd name="T3" fmla="*/ 9 h 1155"/>
                <a:gd name="T4" fmla="*/ 15 w 2767"/>
                <a:gd name="T5" fmla="*/ 9 h 1155"/>
                <a:gd name="T6" fmla="*/ 16 w 2767"/>
                <a:gd name="T7" fmla="*/ 9 h 1155"/>
                <a:gd name="T8" fmla="*/ 17 w 2767"/>
                <a:gd name="T9" fmla="*/ 8 h 1155"/>
                <a:gd name="T10" fmla="*/ 18 w 2767"/>
                <a:gd name="T11" fmla="*/ 8 h 1155"/>
                <a:gd name="T12" fmla="*/ 19 w 2767"/>
                <a:gd name="T13" fmla="*/ 8 h 1155"/>
                <a:gd name="T14" fmla="*/ 20 w 2767"/>
                <a:gd name="T15" fmla="*/ 7 h 1155"/>
                <a:gd name="T16" fmla="*/ 21 w 2767"/>
                <a:gd name="T17" fmla="*/ 6 h 1155"/>
                <a:gd name="T18" fmla="*/ 21 w 2767"/>
                <a:gd name="T19" fmla="*/ 6 h 1155"/>
                <a:gd name="T20" fmla="*/ 21 w 2767"/>
                <a:gd name="T21" fmla="*/ 5 h 1155"/>
                <a:gd name="T22" fmla="*/ 21 w 2767"/>
                <a:gd name="T23" fmla="*/ 4 h 1155"/>
                <a:gd name="T24" fmla="*/ 21 w 2767"/>
                <a:gd name="T25" fmla="*/ 4 h 1155"/>
                <a:gd name="T26" fmla="*/ 20 w 2767"/>
                <a:gd name="T27" fmla="*/ 3 h 1155"/>
                <a:gd name="T28" fmla="*/ 19 w 2767"/>
                <a:gd name="T29" fmla="*/ 2 h 1155"/>
                <a:gd name="T30" fmla="*/ 18 w 2767"/>
                <a:gd name="T31" fmla="*/ 2 h 1155"/>
                <a:gd name="T32" fmla="*/ 17 w 2767"/>
                <a:gd name="T33" fmla="*/ 2 h 1155"/>
                <a:gd name="T34" fmla="*/ 16 w 2767"/>
                <a:gd name="T35" fmla="*/ 1 h 1155"/>
                <a:gd name="T36" fmla="*/ 15 w 2767"/>
                <a:gd name="T37" fmla="*/ 1 h 1155"/>
                <a:gd name="T38" fmla="*/ 13 w 2767"/>
                <a:gd name="T39" fmla="*/ 1 h 1155"/>
                <a:gd name="T40" fmla="*/ 11 w 2767"/>
                <a:gd name="T41" fmla="*/ 1 h 1155"/>
                <a:gd name="T42" fmla="*/ 10 w 2767"/>
                <a:gd name="T43" fmla="*/ 0 h 1155"/>
                <a:gd name="T44" fmla="*/ 8 w 2767"/>
                <a:gd name="T45" fmla="*/ 1 h 1155"/>
                <a:gd name="T46" fmla="*/ 7 w 2767"/>
                <a:gd name="T47" fmla="*/ 1 h 1155"/>
                <a:gd name="T48" fmla="*/ 5 w 2767"/>
                <a:gd name="T49" fmla="*/ 1 h 1155"/>
                <a:gd name="T50" fmla="*/ 4 w 2767"/>
                <a:gd name="T51" fmla="*/ 1 h 1155"/>
                <a:gd name="T52" fmla="*/ 3 w 2767"/>
                <a:gd name="T53" fmla="*/ 2 h 1155"/>
                <a:gd name="T54" fmla="*/ 2 w 2767"/>
                <a:gd name="T55" fmla="*/ 2 h 1155"/>
                <a:gd name="T56" fmla="*/ 1 w 2767"/>
                <a:gd name="T57" fmla="*/ 3 h 1155"/>
                <a:gd name="T58" fmla="*/ 0 w 2767"/>
                <a:gd name="T59" fmla="*/ 3 h 1155"/>
                <a:gd name="T60" fmla="*/ 0 w 2767"/>
                <a:gd name="T61" fmla="*/ 4 h 1155"/>
                <a:gd name="T62" fmla="*/ 0 w 2767"/>
                <a:gd name="T63" fmla="*/ 5 h 1155"/>
                <a:gd name="T64" fmla="*/ 0 w 2767"/>
                <a:gd name="T65" fmla="*/ 5 h 1155"/>
                <a:gd name="T66" fmla="*/ 0 w 2767"/>
                <a:gd name="T67" fmla="*/ 6 h 1155"/>
                <a:gd name="T68" fmla="*/ 0 w 2767"/>
                <a:gd name="T69" fmla="*/ 7 h 1155"/>
                <a:gd name="T70" fmla="*/ 1 w 2767"/>
                <a:gd name="T71" fmla="*/ 7 h 1155"/>
                <a:gd name="T72" fmla="*/ 2 w 2767"/>
                <a:gd name="T73" fmla="*/ 8 h 1155"/>
                <a:gd name="T74" fmla="*/ 3 w 2767"/>
                <a:gd name="T75" fmla="*/ 8 h 1155"/>
                <a:gd name="T76" fmla="*/ 4 w 2767"/>
                <a:gd name="T77" fmla="*/ 9 h 1155"/>
                <a:gd name="T78" fmla="*/ 6 w 2767"/>
                <a:gd name="T79" fmla="*/ 9 h 1155"/>
                <a:gd name="T80" fmla="*/ 7 w 2767"/>
                <a:gd name="T81" fmla="*/ 9 h 1155"/>
                <a:gd name="T82" fmla="*/ 9 w 2767"/>
                <a:gd name="T83" fmla="*/ 9 h 1155"/>
                <a:gd name="T84" fmla="*/ 10 w 2767"/>
                <a:gd name="T85" fmla="*/ 10 h 1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7"/>
                <a:gd name="T130" fmla="*/ 0 h 1155"/>
                <a:gd name="T131" fmla="*/ 2767 w 2767"/>
                <a:gd name="T132" fmla="*/ 1155 h 1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7" h="1155">
                  <a:moveTo>
                    <a:pt x="1382" y="1155"/>
                  </a:moveTo>
                  <a:lnTo>
                    <a:pt x="1453" y="1155"/>
                  </a:lnTo>
                  <a:lnTo>
                    <a:pt x="1524" y="1152"/>
                  </a:lnTo>
                  <a:lnTo>
                    <a:pt x="1593" y="1148"/>
                  </a:lnTo>
                  <a:lnTo>
                    <a:pt x="1662" y="1143"/>
                  </a:lnTo>
                  <a:lnTo>
                    <a:pt x="1729" y="1136"/>
                  </a:lnTo>
                  <a:lnTo>
                    <a:pt x="1795" y="1130"/>
                  </a:lnTo>
                  <a:lnTo>
                    <a:pt x="1858" y="1119"/>
                  </a:lnTo>
                  <a:lnTo>
                    <a:pt x="1921" y="1109"/>
                  </a:lnTo>
                  <a:lnTo>
                    <a:pt x="1982" y="1097"/>
                  </a:lnTo>
                  <a:lnTo>
                    <a:pt x="2042" y="1086"/>
                  </a:lnTo>
                  <a:lnTo>
                    <a:pt x="2099" y="1072"/>
                  </a:lnTo>
                  <a:lnTo>
                    <a:pt x="2157" y="1057"/>
                  </a:lnTo>
                  <a:lnTo>
                    <a:pt x="2211" y="1040"/>
                  </a:lnTo>
                  <a:lnTo>
                    <a:pt x="2262" y="1023"/>
                  </a:lnTo>
                  <a:lnTo>
                    <a:pt x="2314" y="1004"/>
                  </a:lnTo>
                  <a:lnTo>
                    <a:pt x="2362" y="986"/>
                  </a:lnTo>
                  <a:lnTo>
                    <a:pt x="2408" y="966"/>
                  </a:lnTo>
                  <a:lnTo>
                    <a:pt x="2450" y="945"/>
                  </a:lnTo>
                  <a:lnTo>
                    <a:pt x="2492" y="923"/>
                  </a:lnTo>
                  <a:lnTo>
                    <a:pt x="2531" y="900"/>
                  </a:lnTo>
                  <a:lnTo>
                    <a:pt x="2567" y="876"/>
                  </a:lnTo>
                  <a:lnTo>
                    <a:pt x="2600" y="852"/>
                  </a:lnTo>
                  <a:lnTo>
                    <a:pt x="2630" y="827"/>
                  </a:lnTo>
                  <a:lnTo>
                    <a:pt x="2657" y="801"/>
                  </a:lnTo>
                  <a:lnTo>
                    <a:pt x="2682" y="776"/>
                  </a:lnTo>
                  <a:lnTo>
                    <a:pt x="2705" y="749"/>
                  </a:lnTo>
                  <a:lnTo>
                    <a:pt x="2722" y="722"/>
                  </a:lnTo>
                  <a:lnTo>
                    <a:pt x="2738" y="693"/>
                  </a:lnTo>
                  <a:lnTo>
                    <a:pt x="2751" y="664"/>
                  </a:lnTo>
                  <a:lnTo>
                    <a:pt x="2759" y="636"/>
                  </a:lnTo>
                  <a:lnTo>
                    <a:pt x="2765" y="607"/>
                  </a:lnTo>
                  <a:lnTo>
                    <a:pt x="2767" y="576"/>
                  </a:lnTo>
                  <a:lnTo>
                    <a:pt x="2765" y="546"/>
                  </a:lnTo>
                  <a:lnTo>
                    <a:pt x="2759" y="517"/>
                  </a:lnTo>
                  <a:lnTo>
                    <a:pt x="2751" y="488"/>
                  </a:lnTo>
                  <a:lnTo>
                    <a:pt x="2738" y="460"/>
                  </a:lnTo>
                  <a:lnTo>
                    <a:pt x="2722" y="433"/>
                  </a:lnTo>
                  <a:lnTo>
                    <a:pt x="2705" y="406"/>
                  </a:lnTo>
                  <a:lnTo>
                    <a:pt x="2682" y="379"/>
                  </a:lnTo>
                  <a:lnTo>
                    <a:pt x="2657" y="351"/>
                  </a:lnTo>
                  <a:lnTo>
                    <a:pt x="2630" y="326"/>
                  </a:lnTo>
                  <a:lnTo>
                    <a:pt x="2600" y="302"/>
                  </a:lnTo>
                  <a:lnTo>
                    <a:pt x="2567" y="277"/>
                  </a:lnTo>
                  <a:lnTo>
                    <a:pt x="2531" y="253"/>
                  </a:lnTo>
                  <a:lnTo>
                    <a:pt x="2492" y="231"/>
                  </a:lnTo>
                  <a:lnTo>
                    <a:pt x="2450" y="209"/>
                  </a:lnTo>
                  <a:lnTo>
                    <a:pt x="2408" y="189"/>
                  </a:lnTo>
                  <a:lnTo>
                    <a:pt x="2362" y="169"/>
                  </a:lnTo>
                  <a:lnTo>
                    <a:pt x="2314" y="150"/>
                  </a:lnTo>
                  <a:lnTo>
                    <a:pt x="2262" y="132"/>
                  </a:lnTo>
                  <a:lnTo>
                    <a:pt x="2211" y="115"/>
                  </a:lnTo>
                  <a:lnTo>
                    <a:pt x="2157" y="98"/>
                  </a:lnTo>
                  <a:lnTo>
                    <a:pt x="2099" y="83"/>
                  </a:lnTo>
                  <a:lnTo>
                    <a:pt x="2042" y="69"/>
                  </a:lnTo>
                  <a:lnTo>
                    <a:pt x="1982" y="57"/>
                  </a:lnTo>
                  <a:lnTo>
                    <a:pt x="1921" y="45"/>
                  </a:lnTo>
                  <a:lnTo>
                    <a:pt x="1858" y="35"/>
                  </a:lnTo>
                  <a:lnTo>
                    <a:pt x="1795" y="25"/>
                  </a:lnTo>
                  <a:lnTo>
                    <a:pt x="1729" y="18"/>
                  </a:lnTo>
                  <a:lnTo>
                    <a:pt x="1662" y="11"/>
                  </a:lnTo>
                  <a:lnTo>
                    <a:pt x="1593" y="6"/>
                  </a:lnTo>
                  <a:lnTo>
                    <a:pt x="1524" y="3"/>
                  </a:lnTo>
                  <a:lnTo>
                    <a:pt x="1453" y="0"/>
                  </a:lnTo>
                  <a:lnTo>
                    <a:pt x="1382" y="0"/>
                  </a:lnTo>
                  <a:lnTo>
                    <a:pt x="1311" y="0"/>
                  </a:lnTo>
                  <a:lnTo>
                    <a:pt x="1240" y="3"/>
                  </a:lnTo>
                  <a:lnTo>
                    <a:pt x="1171" y="6"/>
                  </a:lnTo>
                  <a:lnTo>
                    <a:pt x="1104" y="11"/>
                  </a:lnTo>
                  <a:lnTo>
                    <a:pt x="1037" y="18"/>
                  </a:lnTo>
                  <a:lnTo>
                    <a:pt x="972" y="25"/>
                  </a:lnTo>
                  <a:lnTo>
                    <a:pt x="907" y="35"/>
                  </a:lnTo>
                  <a:lnTo>
                    <a:pt x="844" y="45"/>
                  </a:lnTo>
                  <a:lnTo>
                    <a:pt x="784" y="57"/>
                  </a:lnTo>
                  <a:lnTo>
                    <a:pt x="723" y="69"/>
                  </a:lnTo>
                  <a:lnTo>
                    <a:pt x="665" y="83"/>
                  </a:lnTo>
                  <a:lnTo>
                    <a:pt x="610" y="98"/>
                  </a:lnTo>
                  <a:lnTo>
                    <a:pt x="556" y="115"/>
                  </a:lnTo>
                  <a:lnTo>
                    <a:pt x="502" y="132"/>
                  </a:lnTo>
                  <a:lnTo>
                    <a:pt x="453" y="150"/>
                  </a:lnTo>
                  <a:lnTo>
                    <a:pt x="405" y="169"/>
                  </a:lnTo>
                  <a:lnTo>
                    <a:pt x="359" y="189"/>
                  </a:lnTo>
                  <a:lnTo>
                    <a:pt x="316" y="209"/>
                  </a:lnTo>
                  <a:lnTo>
                    <a:pt x="274" y="231"/>
                  </a:lnTo>
                  <a:lnTo>
                    <a:pt x="236" y="253"/>
                  </a:lnTo>
                  <a:lnTo>
                    <a:pt x="199" y="277"/>
                  </a:lnTo>
                  <a:lnTo>
                    <a:pt x="167" y="302"/>
                  </a:lnTo>
                  <a:lnTo>
                    <a:pt x="136" y="326"/>
                  </a:lnTo>
                  <a:lnTo>
                    <a:pt x="109" y="351"/>
                  </a:lnTo>
                  <a:lnTo>
                    <a:pt x="84" y="379"/>
                  </a:lnTo>
                  <a:lnTo>
                    <a:pt x="61" y="406"/>
                  </a:lnTo>
                  <a:lnTo>
                    <a:pt x="44" y="433"/>
                  </a:lnTo>
                  <a:lnTo>
                    <a:pt x="29" y="460"/>
                  </a:lnTo>
                  <a:lnTo>
                    <a:pt x="15" y="488"/>
                  </a:lnTo>
                  <a:lnTo>
                    <a:pt x="8" y="517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2" y="607"/>
                  </a:lnTo>
                  <a:lnTo>
                    <a:pt x="8" y="636"/>
                  </a:lnTo>
                  <a:lnTo>
                    <a:pt x="15" y="664"/>
                  </a:lnTo>
                  <a:lnTo>
                    <a:pt x="29" y="693"/>
                  </a:lnTo>
                  <a:lnTo>
                    <a:pt x="44" y="722"/>
                  </a:lnTo>
                  <a:lnTo>
                    <a:pt x="61" y="749"/>
                  </a:lnTo>
                  <a:lnTo>
                    <a:pt x="84" y="776"/>
                  </a:lnTo>
                  <a:lnTo>
                    <a:pt x="109" y="801"/>
                  </a:lnTo>
                  <a:lnTo>
                    <a:pt x="136" y="827"/>
                  </a:lnTo>
                  <a:lnTo>
                    <a:pt x="167" y="852"/>
                  </a:lnTo>
                  <a:lnTo>
                    <a:pt x="199" y="876"/>
                  </a:lnTo>
                  <a:lnTo>
                    <a:pt x="236" y="900"/>
                  </a:lnTo>
                  <a:lnTo>
                    <a:pt x="274" y="923"/>
                  </a:lnTo>
                  <a:lnTo>
                    <a:pt x="316" y="945"/>
                  </a:lnTo>
                  <a:lnTo>
                    <a:pt x="359" y="966"/>
                  </a:lnTo>
                  <a:lnTo>
                    <a:pt x="405" y="986"/>
                  </a:lnTo>
                  <a:lnTo>
                    <a:pt x="453" y="1004"/>
                  </a:lnTo>
                  <a:lnTo>
                    <a:pt x="502" y="1023"/>
                  </a:lnTo>
                  <a:lnTo>
                    <a:pt x="556" y="1040"/>
                  </a:lnTo>
                  <a:lnTo>
                    <a:pt x="610" y="1057"/>
                  </a:lnTo>
                  <a:lnTo>
                    <a:pt x="665" y="1072"/>
                  </a:lnTo>
                  <a:lnTo>
                    <a:pt x="723" y="1086"/>
                  </a:lnTo>
                  <a:lnTo>
                    <a:pt x="784" y="1097"/>
                  </a:lnTo>
                  <a:lnTo>
                    <a:pt x="844" y="1109"/>
                  </a:lnTo>
                  <a:lnTo>
                    <a:pt x="907" y="1119"/>
                  </a:lnTo>
                  <a:lnTo>
                    <a:pt x="972" y="1130"/>
                  </a:lnTo>
                  <a:lnTo>
                    <a:pt x="1037" y="1136"/>
                  </a:lnTo>
                  <a:lnTo>
                    <a:pt x="1104" y="1143"/>
                  </a:lnTo>
                  <a:lnTo>
                    <a:pt x="1171" y="1148"/>
                  </a:lnTo>
                  <a:lnTo>
                    <a:pt x="1240" y="1152"/>
                  </a:lnTo>
                  <a:lnTo>
                    <a:pt x="1311" y="1155"/>
                  </a:lnTo>
                  <a:lnTo>
                    <a:pt x="1382" y="1155"/>
                  </a:lnTo>
                  <a:close/>
                </a:path>
              </a:pathLst>
            </a:custGeom>
            <a:solidFill>
              <a:srgbClr val="7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3" name="Freeform 6"/>
            <p:cNvSpPr>
              <a:spLocks/>
            </p:cNvSpPr>
            <p:nvPr/>
          </p:nvSpPr>
          <p:spPr bwMode="auto">
            <a:xfrm>
              <a:off x="3456" y="3818"/>
              <a:ext cx="83" cy="54"/>
            </a:xfrm>
            <a:custGeom>
              <a:avLst/>
              <a:gdLst>
                <a:gd name="T0" fmla="*/ 0 w 167"/>
                <a:gd name="T1" fmla="*/ 1 h 107"/>
                <a:gd name="T2" fmla="*/ 1 w 167"/>
                <a:gd name="T3" fmla="*/ 1 h 107"/>
                <a:gd name="T4" fmla="*/ 1 w 167"/>
                <a:gd name="T5" fmla="*/ 1 h 107"/>
                <a:gd name="T6" fmla="*/ 1 w 167"/>
                <a:gd name="T7" fmla="*/ 1 h 107"/>
                <a:gd name="T8" fmla="*/ 1 w 167"/>
                <a:gd name="T9" fmla="*/ 1 h 107"/>
                <a:gd name="T10" fmla="*/ 1 w 167"/>
                <a:gd name="T11" fmla="*/ 1 h 107"/>
                <a:gd name="T12" fmla="*/ 1 w 167"/>
                <a:gd name="T13" fmla="*/ 1 h 107"/>
                <a:gd name="T14" fmla="*/ 1 w 167"/>
                <a:gd name="T15" fmla="*/ 1 h 107"/>
                <a:gd name="T16" fmla="*/ 1 w 167"/>
                <a:gd name="T17" fmla="*/ 0 h 107"/>
                <a:gd name="T18" fmla="*/ 1 w 167"/>
                <a:gd name="T19" fmla="*/ 0 h 107"/>
                <a:gd name="T20" fmla="*/ 1 w 167"/>
                <a:gd name="T21" fmla="*/ 1 h 107"/>
                <a:gd name="T22" fmla="*/ 1 w 167"/>
                <a:gd name="T23" fmla="*/ 1 h 107"/>
                <a:gd name="T24" fmla="*/ 0 w 167"/>
                <a:gd name="T25" fmla="*/ 1 h 107"/>
                <a:gd name="T26" fmla="*/ 0 w 167"/>
                <a:gd name="T27" fmla="*/ 1 h 107"/>
                <a:gd name="T28" fmla="*/ 0 w 167"/>
                <a:gd name="T29" fmla="*/ 1 h 107"/>
                <a:gd name="T30" fmla="*/ 0 w 167"/>
                <a:gd name="T31" fmla="*/ 1 h 107"/>
                <a:gd name="T32" fmla="*/ 0 w 167"/>
                <a:gd name="T33" fmla="*/ 1 h 107"/>
                <a:gd name="T34" fmla="*/ 0 w 167"/>
                <a:gd name="T35" fmla="*/ 1 h 107"/>
                <a:gd name="T36" fmla="*/ 0 w 167"/>
                <a:gd name="T37" fmla="*/ 1 h 107"/>
                <a:gd name="T38" fmla="*/ 0 w 167"/>
                <a:gd name="T39" fmla="*/ 1 h 107"/>
                <a:gd name="T40" fmla="*/ 0 w 167"/>
                <a:gd name="T41" fmla="*/ 1 h 107"/>
                <a:gd name="T42" fmla="*/ 0 w 167"/>
                <a:gd name="T43" fmla="*/ 1 h 107"/>
                <a:gd name="T44" fmla="*/ 0 w 167"/>
                <a:gd name="T45" fmla="*/ 1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07"/>
                <a:gd name="T71" fmla="*/ 167 w 167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07">
                  <a:moveTo>
                    <a:pt x="27" y="105"/>
                  </a:moveTo>
                  <a:lnTo>
                    <a:pt x="157" y="29"/>
                  </a:lnTo>
                  <a:lnTo>
                    <a:pt x="163" y="24"/>
                  </a:lnTo>
                  <a:lnTo>
                    <a:pt x="167" y="19"/>
                  </a:lnTo>
                  <a:lnTo>
                    <a:pt x="167" y="12"/>
                  </a:lnTo>
                  <a:lnTo>
                    <a:pt x="163" y="7"/>
                  </a:lnTo>
                  <a:lnTo>
                    <a:pt x="157" y="4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8" y="80"/>
                  </a:lnTo>
                  <a:lnTo>
                    <a:pt x="2" y="83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5"/>
                  </a:lnTo>
                  <a:lnTo>
                    <a:pt x="13" y="107"/>
                  </a:lnTo>
                  <a:lnTo>
                    <a:pt x="21" y="107"/>
                  </a:lnTo>
                  <a:lnTo>
                    <a:pt x="27" y="10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4" name="Freeform 7"/>
            <p:cNvSpPr>
              <a:spLocks/>
            </p:cNvSpPr>
            <p:nvPr/>
          </p:nvSpPr>
          <p:spPr bwMode="auto">
            <a:xfrm>
              <a:off x="3736" y="3022"/>
              <a:ext cx="344" cy="221"/>
            </a:xfrm>
            <a:custGeom>
              <a:avLst/>
              <a:gdLst>
                <a:gd name="T0" fmla="*/ 5 w 688"/>
                <a:gd name="T1" fmla="*/ 2 h 441"/>
                <a:gd name="T2" fmla="*/ 5 w 688"/>
                <a:gd name="T3" fmla="*/ 2 h 441"/>
                <a:gd name="T4" fmla="*/ 3 w 688"/>
                <a:gd name="T5" fmla="*/ 2 h 441"/>
                <a:gd name="T6" fmla="*/ 3 w 688"/>
                <a:gd name="T7" fmla="*/ 2 h 441"/>
                <a:gd name="T8" fmla="*/ 1 w 688"/>
                <a:gd name="T9" fmla="*/ 1 h 441"/>
                <a:gd name="T10" fmla="*/ 1 w 688"/>
                <a:gd name="T11" fmla="*/ 1 h 441"/>
                <a:gd name="T12" fmla="*/ 1 w 688"/>
                <a:gd name="T13" fmla="*/ 1 h 441"/>
                <a:gd name="T14" fmla="*/ 1 w 688"/>
                <a:gd name="T15" fmla="*/ 1 h 441"/>
                <a:gd name="T16" fmla="*/ 1 w 688"/>
                <a:gd name="T17" fmla="*/ 1 h 441"/>
                <a:gd name="T18" fmla="*/ 1 w 688"/>
                <a:gd name="T19" fmla="*/ 1 h 441"/>
                <a:gd name="T20" fmla="*/ 1 w 688"/>
                <a:gd name="T21" fmla="*/ 0 h 441"/>
                <a:gd name="T22" fmla="*/ 1 w 688"/>
                <a:gd name="T23" fmla="*/ 1 h 441"/>
                <a:gd name="T24" fmla="*/ 1 w 688"/>
                <a:gd name="T25" fmla="*/ 1 h 441"/>
                <a:gd name="T26" fmla="*/ 1 w 688"/>
                <a:gd name="T27" fmla="*/ 1 h 441"/>
                <a:gd name="T28" fmla="*/ 0 w 688"/>
                <a:gd name="T29" fmla="*/ 1 h 441"/>
                <a:gd name="T30" fmla="*/ 1 w 688"/>
                <a:gd name="T31" fmla="*/ 2 h 441"/>
                <a:gd name="T32" fmla="*/ 1 w 688"/>
                <a:gd name="T33" fmla="*/ 2 h 441"/>
                <a:gd name="T34" fmla="*/ 1 w 688"/>
                <a:gd name="T35" fmla="*/ 2 h 441"/>
                <a:gd name="T36" fmla="*/ 1 w 688"/>
                <a:gd name="T37" fmla="*/ 2 h 441"/>
                <a:gd name="T38" fmla="*/ 1 w 688"/>
                <a:gd name="T39" fmla="*/ 2 h 441"/>
                <a:gd name="T40" fmla="*/ 1 w 688"/>
                <a:gd name="T41" fmla="*/ 2 h 441"/>
                <a:gd name="T42" fmla="*/ 1 w 688"/>
                <a:gd name="T43" fmla="*/ 2 h 441"/>
                <a:gd name="T44" fmla="*/ 1 w 688"/>
                <a:gd name="T45" fmla="*/ 2 h 441"/>
                <a:gd name="T46" fmla="*/ 3 w 688"/>
                <a:gd name="T47" fmla="*/ 3 h 441"/>
                <a:gd name="T48" fmla="*/ 3 w 688"/>
                <a:gd name="T49" fmla="*/ 3 h 441"/>
                <a:gd name="T50" fmla="*/ 3 w 688"/>
                <a:gd name="T51" fmla="*/ 3 h 441"/>
                <a:gd name="T52" fmla="*/ 3 w 688"/>
                <a:gd name="T53" fmla="*/ 4 h 441"/>
                <a:gd name="T54" fmla="*/ 3 w 688"/>
                <a:gd name="T55" fmla="*/ 4 h 441"/>
                <a:gd name="T56" fmla="*/ 5 w 688"/>
                <a:gd name="T57" fmla="*/ 4 h 441"/>
                <a:gd name="T58" fmla="*/ 5 w 688"/>
                <a:gd name="T59" fmla="*/ 4 h 441"/>
                <a:gd name="T60" fmla="*/ 5 w 688"/>
                <a:gd name="T61" fmla="*/ 4 h 441"/>
                <a:gd name="T62" fmla="*/ 5 w 688"/>
                <a:gd name="T63" fmla="*/ 4 h 441"/>
                <a:gd name="T64" fmla="*/ 5 w 688"/>
                <a:gd name="T65" fmla="*/ 3 h 441"/>
                <a:gd name="T66" fmla="*/ 5 w 688"/>
                <a:gd name="T67" fmla="*/ 3 h 441"/>
                <a:gd name="T68" fmla="*/ 5 w 688"/>
                <a:gd name="T69" fmla="*/ 2 h 441"/>
                <a:gd name="T70" fmla="*/ 5 w 688"/>
                <a:gd name="T71" fmla="*/ 2 h 441"/>
                <a:gd name="T72" fmla="*/ 5 w 688"/>
                <a:gd name="T73" fmla="*/ 2 h 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8"/>
                <a:gd name="T112" fmla="*/ 0 h 441"/>
                <a:gd name="T113" fmla="*/ 688 w 688"/>
                <a:gd name="T114" fmla="*/ 441 h 4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8" h="441">
                  <a:moveTo>
                    <a:pt x="554" y="182"/>
                  </a:moveTo>
                  <a:lnTo>
                    <a:pt x="540" y="182"/>
                  </a:lnTo>
                  <a:lnTo>
                    <a:pt x="527" y="186"/>
                  </a:lnTo>
                  <a:lnTo>
                    <a:pt x="514" y="189"/>
                  </a:lnTo>
                  <a:lnTo>
                    <a:pt x="502" y="192"/>
                  </a:lnTo>
                  <a:lnTo>
                    <a:pt x="491" y="198"/>
                  </a:lnTo>
                  <a:lnTo>
                    <a:pt x="479" y="204"/>
                  </a:lnTo>
                  <a:lnTo>
                    <a:pt x="469" y="211"/>
                  </a:lnTo>
                  <a:lnTo>
                    <a:pt x="460" y="220"/>
                  </a:lnTo>
                  <a:lnTo>
                    <a:pt x="232" y="113"/>
                  </a:lnTo>
                  <a:lnTo>
                    <a:pt x="232" y="111"/>
                  </a:lnTo>
                  <a:lnTo>
                    <a:pt x="232" y="110"/>
                  </a:lnTo>
                  <a:lnTo>
                    <a:pt x="232" y="108"/>
                  </a:lnTo>
                  <a:lnTo>
                    <a:pt x="230" y="86"/>
                  </a:lnTo>
                  <a:lnTo>
                    <a:pt x="222" y="66"/>
                  </a:lnTo>
                  <a:lnTo>
                    <a:pt x="213" y="47"/>
                  </a:lnTo>
                  <a:lnTo>
                    <a:pt x="197" y="30"/>
                  </a:lnTo>
                  <a:lnTo>
                    <a:pt x="180" y="18"/>
                  </a:lnTo>
                  <a:lnTo>
                    <a:pt x="161" y="8"/>
                  </a:lnTo>
                  <a:lnTo>
                    <a:pt x="138" y="1"/>
                  </a:lnTo>
                  <a:lnTo>
                    <a:pt x="115" y="0"/>
                  </a:lnTo>
                  <a:lnTo>
                    <a:pt x="92" y="1"/>
                  </a:lnTo>
                  <a:lnTo>
                    <a:pt x="71" y="8"/>
                  </a:lnTo>
                  <a:lnTo>
                    <a:pt x="52" y="18"/>
                  </a:lnTo>
                  <a:lnTo>
                    <a:pt x="34" y="30"/>
                  </a:lnTo>
                  <a:lnTo>
                    <a:pt x="19" y="47"/>
                  </a:lnTo>
                  <a:lnTo>
                    <a:pt x="9" y="66"/>
                  </a:lnTo>
                  <a:lnTo>
                    <a:pt x="2" y="86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9" y="150"/>
                  </a:lnTo>
                  <a:lnTo>
                    <a:pt x="19" y="169"/>
                  </a:lnTo>
                  <a:lnTo>
                    <a:pt x="34" y="184"/>
                  </a:lnTo>
                  <a:lnTo>
                    <a:pt x="52" y="198"/>
                  </a:lnTo>
                  <a:lnTo>
                    <a:pt x="71" y="208"/>
                  </a:lnTo>
                  <a:lnTo>
                    <a:pt x="92" y="214"/>
                  </a:lnTo>
                  <a:lnTo>
                    <a:pt x="115" y="216"/>
                  </a:lnTo>
                  <a:lnTo>
                    <a:pt x="128" y="216"/>
                  </a:lnTo>
                  <a:lnTo>
                    <a:pt x="142" y="213"/>
                  </a:lnTo>
                  <a:lnTo>
                    <a:pt x="155" y="209"/>
                  </a:lnTo>
                  <a:lnTo>
                    <a:pt x="168" y="204"/>
                  </a:lnTo>
                  <a:lnTo>
                    <a:pt x="178" y="198"/>
                  </a:lnTo>
                  <a:lnTo>
                    <a:pt x="190" y="191"/>
                  </a:lnTo>
                  <a:lnTo>
                    <a:pt x="199" y="182"/>
                  </a:lnTo>
                  <a:lnTo>
                    <a:pt x="209" y="172"/>
                  </a:lnTo>
                  <a:lnTo>
                    <a:pt x="420" y="297"/>
                  </a:lnTo>
                  <a:lnTo>
                    <a:pt x="418" y="301"/>
                  </a:lnTo>
                  <a:lnTo>
                    <a:pt x="418" y="304"/>
                  </a:lnTo>
                  <a:lnTo>
                    <a:pt x="418" y="309"/>
                  </a:lnTo>
                  <a:lnTo>
                    <a:pt x="418" y="313"/>
                  </a:lnTo>
                  <a:lnTo>
                    <a:pt x="420" y="338"/>
                  </a:lnTo>
                  <a:lnTo>
                    <a:pt x="429" y="363"/>
                  </a:lnTo>
                  <a:lnTo>
                    <a:pt x="441" y="385"/>
                  </a:lnTo>
                  <a:lnTo>
                    <a:pt x="458" y="404"/>
                  </a:lnTo>
                  <a:lnTo>
                    <a:pt x="477" y="419"/>
                  </a:lnTo>
                  <a:lnTo>
                    <a:pt x="500" y="431"/>
                  </a:lnTo>
                  <a:lnTo>
                    <a:pt x="527" y="438"/>
                  </a:lnTo>
                  <a:lnTo>
                    <a:pt x="554" y="441"/>
                  </a:lnTo>
                  <a:lnTo>
                    <a:pt x="581" y="438"/>
                  </a:lnTo>
                  <a:lnTo>
                    <a:pt x="606" y="431"/>
                  </a:lnTo>
                  <a:lnTo>
                    <a:pt x="629" y="419"/>
                  </a:lnTo>
                  <a:lnTo>
                    <a:pt x="650" y="404"/>
                  </a:lnTo>
                  <a:lnTo>
                    <a:pt x="665" y="385"/>
                  </a:lnTo>
                  <a:lnTo>
                    <a:pt x="678" y="363"/>
                  </a:lnTo>
                  <a:lnTo>
                    <a:pt x="686" y="338"/>
                  </a:lnTo>
                  <a:lnTo>
                    <a:pt x="688" y="313"/>
                  </a:lnTo>
                  <a:lnTo>
                    <a:pt x="686" y="287"/>
                  </a:lnTo>
                  <a:lnTo>
                    <a:pt x="678" y="262"/>
                  </a:lnTo>
                  <a:lnTo>
                    <a:pt x="665" y="240"/>
                  </a:lnTo>
                  <a:lnTo>
                    <a:pt x="650" y="221"/>
                  </a:lnTo>
                  <a:lnTo>
                    <a:pt x="629" y="204"/>
                  </a:lnTo>
                  <a:lnTo>
                    <a:pt x="606" y="192"/>
                  </a:lnTo>
                  <a:lnTo>
                    <a:pt x="581" y="186"/>
                  </a:lnTo>
                  <a:lnTo>
                    <a:pt x="554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5" name="Freeform 8"/>
            <p:cNvSpPr>
              <a:spLocks/>
            </p:cNvSpPr>
            <p:nvPr/>
          </p:nvSpPr>
          <p:spPr bwMode="auto">
            <a:xfrm>
              <a:off x="3064" y="3028"/>
              <a:ext cx="276" cy="177"/>
            </a:xfrm>
            <a:custGeom>
              <a:avLst/>
              <a:gdLst>
                <a:gd name="T0" fmla="*/ 1 w 552"/>
                <a:gd name="T1" fmla="*/ 1 h 354"/>
                <a:gd name="T2" fmla="*/ 1 w 552"/>
                <a:gd name="T3" fmla="*/ 1 h 354"/>
                <a:gd name="T4" fmla="*/ 1 w 552"/>
                <a:gd name="T5" fmla="*/ 1 h 354"/>
                <a:gd name="T6" fmla="*/ 1 w 552"/>
                <a:gd name="T7" fmla="*/ 1 h 354"/>
                <a:gd name="T8" fmla="*/ 2 w 552"/>
                <a:gd name="T9" fmla="*/ 1 h 354"/>
                <a:gd name="T10" fmla="*/ 2 w 552"/>
                <a:gd name="T11" fmla="*/ 1 h 354"/>
                <a:gd name="T12" fmla="*/ 2 w 552"/>
                <a:gd name="T13" fmla="*/ 1 h 354"/>
                <a:gd name="T14" fmla="*/ 2 w 552"/>
                <a:gd name="T15" fmla="*/ 1 h 354"/>
                <a:gd name="T16" fmla="*/ 3 w 552"/>
                <a:gd name="T17" fmla="*/ 1 h 354"/>
                <a:gd name="T18" fmla="*/ 3 w 552"/>
                <a:gd name="T19" fmla="*/ 1 h 354"/>
                <a:gd name="T20" fmla="*/ 3 w 552"/>
                <a:gd name="T21" fmla="*/ 0 h 354"/>
                <a:gd name="T22" fmla="*/ 3 w 552"/>
                <a:gd name="T23" fmla="*/ 1 h 354"/>
                <a:gd name="T24" fmla="*/ 4 w 552"/>
                <a:gd name="T25" fmla="*/ 1 h 354"/>
                <a:gd name="T26" fmla="*/ 4 w 552"/>
                <a:gd name="T27" fmla="*/ 1 h 354"/>
                <a:gd name="T28" fmla="*/ 4 w 552"/>
                <a:gd name="T29" fmla="*/ 1 h 354"/>
                <a:gd name="T30" fmla="*/ 4 w 552"/>
                <a:gd name="T31" fmla="*/ 1 h 354"/>
                <a:gd name="T32" fmla="*/ 4 w 552"/>
                <a:gd name="T33" fmla="*/ 1 h 354"/>
                <a:gd name="T34" fmla="*/ 3 w 552"/>
                <a:gd name="T35" fmla="*/ 1 h 354"/>
                <a:gd name="T36" fmla="*/ 3 w 552"/>
                <a:gd name="T37" fmla="*/ 1 h 354"/>
                <a:gd name="T38" fmla="*/ 3 w 552"/>
                <a:gd name="T39" fmla="*/ 1 h 354"/>
                <a:gd name="T40" fmla="*/ 3 w 552"/>
                <a:gd name="T41" fmla="*/ 1 h 354"/>
                <a:gd name="T42" fmla="*/ 3 w 552"/>
                <a:gd name="T43" fmla="*/ 1 h 354"/>
                <a:gd name="T44" fmla="*/ 3 w 552"/>
                <a:gd name="T45" fmla="*/ 1 h 354"/>
                <a:gd name="T46" fmla="*/ 1 w 552"/>
                <a:gd name="T47" fmla="*/ 1 h 354"/>
                <a:gd name="T48" fmla="*/ 1 w 552"/>
                <a:gd name="T49" fmla="*/ 1 h 354"/>
                <a:gd name="T50" fmla="*/ 1 w 552"/>
                <a:gd name="T51" fmla="*/ 3 h 354"/>
                <a:gd name="T52" fmla="*/ 1 w 552"/>
                <a:gd name="T53" fmla="*/ 3 h 354"/>
                <a:gd name="T54" fmla="*/ 1 w 552"/>
                <a:gd name="T55" fmla="*/ 3 h 354"/>
                <a:gd name="T56" fmla="*/ 1 w 552"/>
                <a:gd name="T57" fmla="*/ 3 h 354"/>
                <a:gd name="T58" fmla="*/ 1 w 552"/>
                <a:gd name="T59" fmla="*/ 3 h 354"/>
                <a:gd name="T60" fmla="*/ 1 w 552"/>
                <a:gd name="T61" fmla="*/ 3 h 354"/>
                <a:gd name="T62" fmla="*/ 1 w 552"/>
                <a:gd name="T63" fmla="*/ 3 h 354"/>
                <a:gd name="T64" fmla="*/ 1 w 552"/>
                <a:gd name="T65" fmla="*/ 3 h 354"/>
                <a:gd name="T66" fmla="*/ 1 w 552"/>
                <a:gd name="T67" fmla="*/ 1 h 354"/>
                <a:gd name="T68" fmla="*/ 1 w 552"/>
                <a:gd name="T69" fmla="*/ 1 h 354"/>
                <a:gd name="T70" fmla="*/ 1 w 552"/>
                <a:gd name="T71" fmla="*/ 1 h 354"/>
                <a:gd name="T72" fmla="*/ 1 w 552"/>
                <a:gd name="T73" fmla="*/ 1 h 3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2"/>
                <a:gd name="T112" fmla="*/ 0 h 354"/>
                <a:gd name="T113" fmla="*/ 552 w 552"/>
                <a:gd name="T114" fmla="*/ 354 h 3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2" h="354">
                  <a:moveTo>
                    <a:pt x="109" y="148"/>
                  </a:moveTo>
                  <a:lnTo>
                    <a:pt x="121" y="148"/>
                  </a:lnTo>
                  <a:lnTo>
                    <a:pt x="130" y="149"/>
                  </a:lnTo>
                  <a:lnTo>
                    <a:pt x="140" y="153"/>
                  </a:lnTo>
                  <a:lnTo>
                    <a:pt x="149" y="156"/>
                  </a:lnTo>
                  <a:lnTo>
                    <a:pt x="159" y="159"/>
                  </a:lnTo>
                  <a:lnTo>
                    <a:pt x="169" y="166"/>
                  </a:lnTo>
                  <a:lnTo>
                    <a:pt x="176" y="171"/>
                  </a:lnTo>
                  <a:lnTo>
                    <a:pt x="184" y="178"/>
                  </a:lnTo>
                  <a:lnTo>
                    <a:pt x="366" y="93"/>
                  </a:lnTo>
                  <a:lnTo>
                    <a:pt x="366" y="92"/>
                  </a:lnTo>
                  <a:lnTo>
                    <a:pt x="366" y="90"/>
                  </a:lnTo>
                  <a:lnTo>
                    <a:pt x="366" y="88"/>
                  </a:lnTo>
                  <a:lnTo>
                    <a:pt x="368" y="70"/>
                  </a:lnTo>
                  <a:lnTo>
                    <a:pt x="374" y="55"/>
                  </a:lnTo>
                  <a:lnTo>
                    <a:pt x="381" y="39"/>
                  </a:lnTo>
                  <a:lnTo>
                    <a:pt x="393" y="26"/>
                  </a:lnTo>
                  <a:lnTo>
                    <a:pt x="406" y="16"/>
                  </a:lnTo>
                  <a:lnTo>
                    <a:pt x="424" y="7"/>
                  </a:lnTo>
                  <a:lnTo>
                    <a:pt x="439" y="2"/>
                  </a:lnTo>
                  <a:lnTo>
                    <a:pt x="458" y="0"/>
                  </a:lnTo>
                  <a:lnTo>
                    <a:pt x="477" y="2"/>
                  </a:lnTo>
                  <a:lnTo>
                    <a:pt x="494" y="7"/>
                  </a:lnTo>
                  <a:lnTo>
                    <a:pt x="510" y="16"/>
                  </a:lnTo>
                  <a:lnTo>
                    <a:pt x="525" y="26"/>
                  </a:lnTo>
                  <a:lnTo>
                    <a:pt x="537" y="39"/>
                  </a:lnTo>
                  <a:lnTo>
                    <a:pt x="544" y="55"/>
                  </a:lnTo>
                  <a:lnTo>
                    <a:pt x="550" y="70"/>
                  </a:lnTo>
                  <a:lnTo>
                    <a:pt x="552" y="88"/>
                  </a:lnTo>
                  <a:lnTo>
                    <a:pt x="550" y="105"/>
                  </a:lnTo>
                  <a:lnTo>
                    <a:pt x="544" y="122"/>
                  </a:lnTo>
                  <a:lnTo>
                    <a:pt x="537" y="136"/>
                  </a:lnTo>
                  <a:lnTo>
                    <a:pt x="525" y="149"/>
                  </a:lnTo>
                  <a:lnTo>
                    <a:pt x="510" y="159"/>
                  </a:lnTo>
                  <a:lnTo>
                    <a:pt x="494" y="168"/>
                  </a:lnTo>
                  <a:lnTo>
                    <a:pt x="477" y="173"/>
                  </a:lnTo>
                  <a:lnTo>
                    <a:pt x="458" y="175"/>
                  </a:lnTo>
                  <a:lnTo>
                    <a:pt x="447" y="175"/>
                  </a:lnTo>
                  <a:lnTo>
                    <a:pt x="437" y="173"/>
                  </a:lnTo>
                  <a:lnTo>
                    <a:pt x="427" y="170"/>
                  </a:lnTo>
                  <a:lnTo>
                    <a:pt x="418" y="165"/>
                  </a:lnTo>
                  <a:lnTo>
                    <a:pt x="408" y="161"/>
                  </a:lnTo>
                  <a:lnTo>
                    <a:pt x="401" y="154"/>
                  </a:lnTo>
                  <a:lnTo>
                    <a:pt x="393" y="148"/>
                  </a:lnTo>
                  <a:lnTo>
                    <a:pt x="385" y="141"/>
                  </a:lnTo>
                  <a:lnTo>
                    <a:pt x="216" y="241"/>
                  </a:lnTo>
                  <a:lnTo>
                    <a:pt x="216" y="242"/>
                  </a:lnTo>
                  <a:lnTo>
                    <a:pt x="216" y="246"/>
                  </a:lnTo>
                  <a:lnTo>
                    <a:pt x="216" y="247"/>
                  </a:lnTo>
                  <a:lnTo>
                    <a:pt x="216" y="251"/>
                  </a:lnTo>
                  <a:lnTo>
                    <a:pt x="215" y="271"/>
                  </a:lnTo>
                  <a:lnTo>
                    <a:pt x="209" y="291"/>
                  </a:lnTo>
                  <a:lnTo>
                    <a:pt x="197" y="308"/>
                  </a:lnTo>
                  <a:lnTo>
                    <a:pt x="186" y="324"/>
                  </a:lnTo>
                  <a:lnTo>
                    <a:pt x="169" y="337"/>
                  </a:lnTo>
                  <a:lnTo>
                    <a:pt x="151" y="346"/>
                  </a:lnTo>
                  <a:lnTo>
                    <a:pt x="130" y="352"/>
                  </a:lnTo>
                  <a:lnTo>
                    <a:pt x="109" y="354"/>
                  </a:lnTo>
                  <a:lnTo>
                    <a:pt x="86" y="352"/>
                  </a:lnTo>
                  <a:lnTo>
                    <a:pt x="67" y="346"/>
                  </a:lnTo>
                  <a:lnTo>
                    <a:pt x="48" y="337"/>
                  </a:lnTo>
                  <a:lnTo>
                    <a:pt x="32" y="324"/>
                  </a:lnTo>
                  <a:lnTo>
                    <a:pt x="19" y="308"/>
                  </a:lnTo>
                  <a:lnTo>
                    <a:pt x="8" y="291"/>
                  </a:lnTo>
                  <a:lnTo>
                    <a:pt x="2" y="271"/>
                  </a:lnTo>
                  <a:lnTo>
                    <a:pt x="0" y="251"/>
                  </a:lnTo>
                  <a:lnTo>
                    <a:pt x="2" y="231"/>
                  </a:lnTo>
                  <a:lnTo>
                    <a:pt x="8" y="212"/>
                  </a:lnTo>
                  <a:lnTo>
                    <a:pt x="19" y="193"/>
                  </a:lnTo>
                  <a:lnTo>
                    <a:pt x="32" y="178"/>
                  </a:lnTo>
                  <a:lnTo>
                    <a:pt x="48" y="166"/>
                  </a:lnTo>
                  <a:lnTo>
                    <a:pt x="67" y="156"/>
                  </a:lnTo>
                  <a:lnTo>
                    <a:pt x="86" y="149"/>
                  </a:lnTo>
                  <a:lnTo>
                    <a:pt x="10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3141" y="2941"/>
              <a:ext cx="808" cy="980"/>
            </a:xfrm>
            <a:custGeom>
              <a:avLst/>
              <a:gdLst>
                <a:gd name="T0" fmla="*/ 9 w 1616"/>
                <a:gd name="T1" fmla="*/ 1 h 1961"/>
                <a:gd name="T2" fmla="*/ 10 w 1616"/>
                <a:gd name="T3" fmla="*/ 2 h 1961"/>
                <a:gd name="T4" fmla="*/ 9 w 1616"/>
                <a:gd name="T5" fmla="*/ 3 h 1961"/>
                <a:gd name="T6" fmla="*/ 8 w 1616"/>
                <a:gd name="T7" fmla="*/ 4 h 1961"/>
                <a:gd name="T8" fmla="*/ 10 w 1616"/>
                <a:gd name="T9" fmla="*/ 5 h 1961"/>
                <a:gd name="T10" fmla="*/ 11 w 1616"/>
                <a:gd name="T11" fmla="*/ 4 h 1961"/>
                <a:gd name="T12" fmla="*/ 12 w 1616"/>
                <a:gd name="T13" fmla="*/ 3 h 1961"/>
                <a:gd name="T14" fmla="*/ 12 w 1616"/>
                <a:gd name="T15" fmla="*/ 3 h 1961"/>
                <a:gd name="T16" fmla="*/ 11 w 1616"/>
                <a:gd name="T17" fmla="*/ 3 h 1961"/>
                <a:gd name="T18" fmla="*/ 12 w 1616"/>
                <a:gd name="T19" fmla="*/ 2 h 1961"/>
                <a:gd name="T20" fmla="*/ 12 w 1616"/>
                <a:gd name="T21" fmla="*/ 2 h 1961"/>
                <a:gd name="T22" fmla="*/ 13 w 1616"/>
                <a:gd name="T23" fmla="*/ 2 h 1961"/>
                <a:gd name="T24" fmla="*/ 13 w 1616"/>
                <a:gd name="T25" fmla="*/ 3 h 1961"/>
                <a:gd name="T26" fmla="*/ 13 w 1616"/>
                <a:gd name="T27" fmla="*/ 4 h 1961"/>
                <a:gd name="T28" fmla="*/ 12 w 1616"/>
                <a:gd name="T29" fmla="*/ 5 h 1961"/>
                <a:gd name="T30" fmla="*/ 11 w 1616"/>
                <a:gd name="T31" fmla="*/ 6 h 1961"/>
                <a:gd name="T32" fmla="*/ 10 w 1616"/>
                <a:gd name="T33" fmla="*/ 7 h 1961"/>
                <a:gd name="T34" fmla="*/ 9 w 1616"/>
                <a:gd name="T35" fmla="*/ 7 h 1961"/>
                <a:gd name="T36" fmla="*/ 9 w 1616"/>
                <a:gd name="T37" fmla="*/ 8 h 1961"/>
                <a:gd name="T38" fmla="*/ 9 w 1616"/>
                <a:gd name="T39" fmla="*/ 10 h 1961"/>
                <a:gd name="T40" fmla="*/ 7 w 1616"/>
                <a:gd name="T41" fmla="*/ 12 h 1961"/>
                <a:gd name="T42" fmla="*/ 7 w 1616"/>
                <a:gd name="T43" fmla="*/ 13 h 1961"/>
                <a:gd name="T44" fmla="*/ 6 w 1616"/>
                <a:gd name="T45" fmla="*/ 14 h 1961"/>
                <a:gd name="T46" fmla="*/ 6 w 1616"/>
                <a:gd name="T47" fmla="*/ 15 h 1961"/>
                <a:gd name="T48" fmla="*/ 6 w 1616"/>
                <a:gd name="T49" fmla="*/ 14 h 1961"/>
                <a:gd name="T50" fmla="*/ 6 w 1616"/>
                <a:gd name="T51" fmla="*/ 13 h 1961"/>
                <a:gd name="T52" fmla="*/ 6 w 1616"/>
                <a:gd name="T53" fmla="*/ 11 h 1961"/>
                <a:gd name="T54" fmla="*/ 5 w 1616"/>
                <a:gd name="T55" fmla="*/ 10 h 1961"/>
                <a:gd name="T56" fmla="*/ 3 w 1616"/>
                <a:gd name="T57" fmla="*/ 11 h 1961"/>
                <a:gd name="T58" fmla="*/ 2 w 1616"/>
                <a:gd name="T59" fmla="*/ 12 h 1961"/>
                <a:gd name="T60" fmla="*/ 1 w 1616"/>
                <a:gd name="T61" fmla="*/ 12 h 1961"/>
                <a:gd name="T62" fmla="*/ 1 w 1616"/>
                <a:gd name="T63" fmla="*/ 12 h 1961"/>
                <a:gd name="T64" fmla="*/ 1 w 1616"/>
                <a:gd name="T65" fmla="*/ 11 h 1961"/>
                <a:gd name="T66" fmla="*/ 2 w 1616"/>
                <a:gd name="T67" fmla="*/ 9 h 1961"/>
                <a:gd name="T68" fmla="*/ 3 w 1616"/>
                <a:gd name="T69" fmla="*/ 9 h 1961"/>
                <a:gd name="T70" fmla="*/ 3 w 1616"/>
                <a:gd name="T71" fmla="*/ 8 h 1961"/>
                <a:gd name="T72" fmla="*/ 3 w 1616"/>
                <a:gd name="T73" fmla="*/ 7 h 1961"/>
                <a:gd name="T74" fmla="*/ 2 w 1616"/>
                <a:gd name="T75" fmla="*/ 6 h 1961"/>
                <a:gd name="T76" fmla="*/ 1 w 1616"/>
                <a:gd name="T77" fmla="*/ 4 h 1961"/>
                <a:gd name="T78" fmla="*/ 1 w 1616"/>
                <a:gd name="T79" fmla="*/ 2 h 1961"/>
                <a:gd name="T80" fmla="*/ 1 w 1616"/>
                <a:gd name="T81" fmla="*/ 2 h 1961"/>
                <a:gd name="T82" fmla="*/ 2 w 1616"/>
                <a:gd name="T83" fmla="*/ 2 h 1961"/>
                <a:gd name="T84" fmla="*/ 2 w 1616"/>
                <a:gd name="T85" fmla="*/ 2 h 1961"/>
                <a:gd name="T86" fmla="*/ 2 w 1616"/>
                <a:gd name="T87" fmla="*/ 3 h 1961"/>
                <a:gd name="T88" fmla="*/ 2 w 1616"/>
                <a:gd name="T89" fmla="*/ 4 h 1961"/>
                <a:gd name="T90" fmla="*/ 3 w 1616"/>
                <a:gd name="T91" fmla="*/ 5 h 1961"/>
                <a:gd name="T92" fmla="*/ 3 w 1616"/>
                <a:gd name="T93" fmla="*/ 5 h 1961"/>
                <a:gd name="T94" fmla="*/ 3 w 1616"/>
                <a:gd name="T95" fmla="*/ 5 h 1961"/>
                <a:gd name="T96" fmla="*/ 3 w 1616"/>
                <a:gd name="T97" fmla="*/ 4 h 1961"/>
                <a:gd name="T98" fmla="*/ 3 w 1616"/>
                <a:gd name="T99" fmla="*/ 3 h 1961"/>
                <a:gd name="T100" fmla="*/ 3 w 1616"/>
                <a:gd name="T101" fmla="*/ 3 h 1961"/>
                <a:gd name="T102" fmla="*/ 3 w 1616"/>
                <a:gd name="T103" fmla="*/ 2 h 1961"/>
                <a:gd name="T104" fmla="*/ 3 w 1616"/>
                <a:gd name="T105" fmla="*/ 1 h 1961"/>
                <a:gd name="T106" fmla="*/ 5 w 1616"/>
                <a:gd name="T107" fmla="*/ 0 h 1961"/>
                <a:gd name="T108" fmla="*/ 5 w 1616"/>
                <a:gd name="T109" fmla="*/ 0 h 1961"/>
                <a:gd name="T110" fmla="*/ 5 w 1616"/>
                <a:gd name="T111" fmla="*/ 0 h 1961"/>
                <a:gd name="T112" fmla="*/ 6 w 1616"/>
                <a:gd name="T113" fmla="*/ 0 h 1961"/>
                <a:gd name="T114" fmla="*/ 6 w 1616"/>
                <a:gd name="T115" fmla="*/ 0 h 1961"/>
                <a:gd name="T116" fmla="*/ 7 w 1616"/>
                <a:gd name="T117" fmla="*/ 0 h 1961"/>
                <a:gd name="T118" fmla="*/ 9 w 1616"/>
                <a:gd name="T119" fmla="*/ 0 h 19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6"/>
                <a:gd name="T181" fmla="*/ 0 h 1961"/>
                <a:gd name="T182" fmla="*/ 1616 w 1616"/>
                <a:gd name="T183" fmla="*/ 1961 h 19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6" h="1961">
                  <a:moveTo>
                    <a:pt x="1076" y="90"/>
                  </a:moveTo>
                  <a:lnTo>
                    <a:pt x="1085" y="102"/>
                  </a:lnTo>
                  <a:lnTo>
                    <a:pt x="1093" y="115"/>
                  </a:lnTo>
                  <a:lnTo>
                    <a:pt x="1101" y="127"/>
                  </a:lnTo>
                  <a:lnTo>
                    <a:pt x="1108" y="141"/>
                  </a:lnTo>
                  <a:lnTo>
                    <a:pt x="1114" y="154"/>
                  </a:lnTo>
                  <a:lnTo>
                    <a:pt x="1120" y="168"/>
                  </a:lnTo>
                  <a:lnTo>
                    <a:pt x="1127" y="181"/>
                  </a:lnTo>
                  <a:lnTo>
                    <a:pt x="1135" y="195"/>
                  </a:lnTo>
                  <a:lnTo>
                    <a:pt x="1149" y="225"/>
                  </a:lnTo>
                  <a:lnTo>
                    <a:pt x="1160" y="257"/>
                  </a:lnTo>
                  <a:lnTo>
                    <a:pt x="1166" y="291"/>
                  </a:lnTo>
                  <a:lnTo>
                    <a:pt x="1170" y="327"/>
                  </a:lnTo>
                  <a:lnTo>
                    <a:pt x="1166" y="362"/>
                  </a:lnTo>
                  <a:lnTo>
                    <a:pt x="1158" y="396"/>
                  </a:lnTo>
                  <a:lnTo>
                    <a:pt x="1147" y="428"/>
                  </a:lnTo>
                  <a:lnTo>
                    <a:pt x="1127" y="459"/>
                  </a:lnTo>
                  <a:lnTo>
                    <a:pt x="1108" y="482"/>
                  </a:lnTo>
                  <a:lnTo>
                    <a:pt x="1087" y="506"/>
                  </a:lnTo>
                  <a:lnTo>
                    <a:pt x="1066" y="530"/>
                  </a:lnTo>
                  <a:lnTo>
                    <a:pt x="1047" y="555"/>
                  </a:lnTo>
                  <a:lnTo>
                    <a:pt x="1034" y="582"/>
                  </a:lnTo>
                  <a:lnTo>
                    <a:pt x="1026" y="609"/>
                  </a:lnTo>
                  <a:lnTo>
                    <a:pt x="1024" y="638"/>
                  </a:lnTo>
                  <a:lnTo>
                    <a:pt x="1034" y="668"/>
                  </a:lnTo>
                  <a:lnTo>
                    <a:pt x="1064" y="672"/>
                  </a:lnTo>
                  <a:lnTo>
                    <a:pt x="1093" y="672"/>
                  </a:lnTo>
                  <a:lnTo>
                    <a:pt x="1122" y="672"/>
                  </a:lnTo>
                  <a:lnTo>
                    <a:pt x="1150" y="670"/>
                  </a:lnTo>
                  <a:lnTo>
                    <a:pt x="1179" y="665"/>
                  </a:lnTo>
                  <a:lnTo>
                    <a:pt x="1206" y="660"/>
                  </a:lnTo>
                  <a:lnTo>
                    <a:pt x="1233" y="651"/>
                  </a:lnTo>
                  <a:lnTo>
                    <a:pt x="1260" y="643"/>
                  </a:lnTo>
                  <a:lnTo>
                    <a:pt x="1285" y="633"/>
                  </a:lnTo>
                  <a:lnTo>
                    <a:pt x="1310" y="621"/>
                  </a:lnTo>
                  <a:lnTo>
                    <a:pt x="1333" y="608"/>
                  </a:lnTo>
                  <a:lnTo>
                    <a:pt x="1356" y="592"/>
                  </a:lnTo>
                  <a:lnTo>
                    <a:pt x="1377" y="575"/>
                  </a:lnTo>
                  <a:lnTo>
                    <a:pt x="1398" y="558"/>
                  </a:lnTo>
                  <a:lnTo>
                    <a:pt x="1419" y="538"/>
                  </a:lnTo>
                  <a:lnTo>
                    <a:pt x="1438" y="518"/>
                  </a:lnTo>
                  <a:lnTo>
                    <a:pt x="1450" y="503"/>
                  </a:lnTo>
                  <a:lnTo>
                    <a:pt x="1461" y="487"/>
                  </a:lnTo>
                  <a:lnTo>
                    <a:pt x="1467" y="470"/>
                  </a:lnTo>
                  <a:lnTo>
                    <a:pt x="1471" y="452"/>
                  </a:lnTo>
                  <a:lnTo>
                    <a:pt x="1463" y="447"/>
                  </a:lnTo>
                  <a:lnTo>
                    <a:pt x="1455" y="443"/>
                  </a:lnTo>
                  <a:lnTo>
                    <a:pt x="1448" y="438"/>
                  </a:lnTo>
                  <a:lnTo>
                    <a:pt x="1438" y="433"/>
                  </a:lnTo>
                  <a:lnTo>
                    <a:pt x="1430" y="427"/>
                  </a:lnTo>
                  <a:lnTo>
                    <a:pt x="1423" y="421"/>
                  </a:lnTo>
                  <a:lnTo>
                    <a:pt x="1415" y="415"/>
                  </a:lnTo>
                  <a:lnTo>
                    <a:pt x="1409" y="406"/>
                  </a:lnTo>
                  <a:lnTo>
                    <a:pt x="1402" y="388"/>
                  </a:lnTo>
                  <a:lnTo>
                    <a:pt x="1398" y="369"/>
                  </a:lnTo>
                  <a:lnTo>
                    <a:pt x="1400" y="350"/>
                  </a:lnTo>
                  <a:lnTo>
                    <a:pt x="1405" y="332"/>
                  </a:lnTo>
                  <a:lnTo>
                    <a:pt x="1415" y="318"/>
                  </a:lnTo>
                  <a:lnTo>
                    <a:pt x="1427" y="308"/>
                  </a:lnTo>
                  <a:lnTo>
                    <a:pt x="1438" y="298"/>
                  </a:lnTo>
                  <a:lnTo>
                    <a:pt x="1453" y="291"/>
                  </a:lnTo>
                  <a:lnTo>
                    <a:pt x="1469" y="288"/>
                  </a:lnTo>
                  <a:lnTo>
                    <a:pt x="1486" y="284"/>
                  </a:lnTo>
                  <a:lnTo>
                    <a:pt x="1503" y="283"/>
                  </a:lnTo>
                  <a:lnTo>
                    <a:pt x="1520" y="283"/>
                  </a:lnTo>
                  <a:lnTo>
                    <a:pt x="1536" y="284"/>
                  </a:lnTo>
                  <a:lnTo>
                    <a:pt x="1551" y="289"/>
                  </a:lnTo>
                  <a:lnTo>
                    <a:pt x="1567" y="296"/>
                  </a:lnTo>
                  <a:lnTo>
                    <a:pt x="1580" y="305"/>
                  </a:lnTo>
                  <a:lnTo>
                    <a:pt x="1591" y="315"/>
                  </a:lnTo>
                  <a:lnTo>
                    <a:pt x="1601" y="327"/>
                  </a:lnTo>
                  <a:lnTo>
                    <a:pt x="1611" y="339"/>
                  </a:lnTo>
                  <a:lnTo>
                    <a:pt x="1616" y="352"/>
                  </a:lnTo>
                  <a:lnTo>
                    <a:pt x="1616" y="359"/>
                  </a:lnTo>
                  <a:lnTo>
                    <a:pt x="1614" y="362"/>
                  </a:lnTo>
                  <a:lnTo>
                    <a:pt x="1609" y="364"/>
                  </a:lnTo>
                  <a:lnTo>
                    <a:pt x="1605" y="367"/>
                  </a:lnTo>
                  <a:lnTo>
                    <a:pt x="1590" y="386"/>
                  </a:lnTo>
                  <a:lnTo>
                    <a:pt x="1578" y="406"/>
                  </a:lnTo>
                  <a:lnTo>
                    <a:pt x="1570" y="427"/>
                  </a:lnTo>
                  <a:lnTo>
                    <a:pt x="1568" y="450"/>
                  </a:lnTo>
                  <a:lnTo>
                    <a:pt x="1568" y="482"/>
                  </a:lnTo>
                  <a:lnTo>
                    <a:pt x="1565" y="513"/>
                  </a:lnTo>
                  <a:lnTo>
                    <a:pt x="1561" y="543"/>
                  </a:lnTo>
                  <a:lnTo>
                    <a:pt x="1553" y="574"/>
                  </a:lnTo>
                  <a:lnTo>
                    <a:pt x="1545" y="604"/>
                  </a:lnTo>
                  <a:lnTo>
                    <a:pt x="1536" y="633"/>
                  </a:lnTo>
                  <a:lnTo>
                    <a:pt x="1524" y="662"/>
                  </a:lnTo>
                  <a:lnTo>
                    <a:pt x="1513" y="690"/>
                  </a:lnTo>
                  <a:lnTo>
                    <a:pt x="1501" y="714"/>
                  </a:lnTo>
                  <a:lnTo>
                    <a:pt x="1488" y="738"/>
                  </a:lnTo>
                  <a:lnTo>
                    <a:pt x="1473" y="760"/>
                  </a:lnTo>
                  <a:lnTo>
                    <a:pt x="1457" y="782"/>
                  </a:lnTo>
                  <a:lnTo>
                    <a:pt x="1438" y="804"/>
                  </a:lnTo>
                  <a:lnTo>
                    <a:pt x="1417" y="824"/>
                  </a:lnTo>
                  <a:lnTo>
                    <a:pt x="1396" y="843"/>
                  </a:lnTo>
                  <a:lnTo>
                    <a:pt x="1373" y="861"/>
                  </a:lnTo>
                  <a:lnTo>
                    <a:pt x="1350" y="878"/>
                  </a:lnTo>
                  <a:lnTo>
                    <a:pt x="1325" y="893"/>
                  </a:lnTo>
                  <a:lnTo>
                    <a:pt x="1298" y="909"/>
                  </a:lnTo>
                  <a:lnTo>
                    <a:pt x="1273" y="920"/>
                  </a:lnTo>
                  <a:lnTo>
                    <a:pt x="1244" y="932"/>
                  </a:lnTo>
                  <a:lnTo>
                    <a:pt x="1218" y="941"/>
                  </a:lnTo>
                  <a:lnTo>
                    <a:pt x="1191" y="949"/>
                  </a:lnTo>
                  <a:lnTo>
                    <a:pt x="1162" y="954"/>
                  </a:lnTo>
                  <a:lnTo>
                    <a:pt x="1158" y="958"/>
                  </a:lnTo>
                  <a:lnTo>
                    <a:pt x="1154" y="978"/>
                  </a:lnTo>
                  <a:lnTo>
                    <a:pt x="1147" y="997"/>
                  </a:lnTo>
                  <a:lnTo>
                    <a:pt x="1135" y="1015"/>
                  </a:lnTo>
                  <a:lnTo>
                    <a:pt x="1124" y="1032"/>
                  </a:lnTo>
                  <a:lnTo>
                    <a:pt x="1110" y="1051"/>
                  </a:lnTo>
                  <a:lnTo>
                    <a:pt x="1097" y="1068"/>
                  </a:lnTo>
                  <a:lnTo>
                    <a:pt x="1083" y="1085"/>
                  </a:lnTo>
                  <a:lnTo>
                    <a:pt x="1070" y="1101"/>
                  </a:lnTo>
                  <a:lnTo>
                    <a:pt x="1051" y="1147"/>
                  </a:lnTo>
                  <a:lnTo>
                    <a:pt x="1049" y="1200"/>
                  </a:lnTo>
                  <a:lnTo>
                    <a:pt x="1055" y="1252"/>
                  </a:lnTo>
                  <a:lnTo>
                    <a:pt x="1060" y="1304"/>
                  </a:lnTo>
                  <a:lnTo>
                    <a:pt x="1064" y="1350"/>
                  </a:lnTo>
                  <a:lnTo>
                    <a:pt x="1066" y="1398"/>
                  </a:lnTo>
                  <a:lnTo>
                    <a:pt x="1066" y="1443"/>
                  </a:lnTo>
                  <a:lnTo>
                    <a:pt x="1064" y="1489"/>
                  </a:lnTo>
                  <a:lnTo>
                    <a:pt x="1057" y="1535"/>
                  </a:lnTo>
                  <a:lnTo>
                    <a:pt x="1043" y="1577"/>
                  </a:lnTo>
                  <a:lnTo>
                    <a:pt x="1022" y="1617"/>
                  </a:lnTo>
                  <a:lnTo>
                    <a:pt x="995" y="1655"/>
                  </a:lnTo>
                  <a:lnTo>
                    <a:pt x="984" y="1668"/>
                  </a:lnTo>
                  <a:lnTo>
                    <a:pt x="972" y="1682"/>
                  </a:lnTo>
                  <a:lnTo>
                    <a:pt x="959" y="1695"/>
                  </a:lnTo>
                  <a:lnTo>
                    <a:pt x="947" y="1707"/>
                  </a:lnTo>
                  <a:lnTo>
                    <a:pt x="934" y="1721"/>
                  </a:lnTo>
                  <a:lnTo>
                    <a:pt x="920" y="1732"/>
                  </a:lnTo>
                  <a:lnTo>
                    <a:pt x="907" y="1744"/>
                  </a:lnTo>
                  <a:lnTo>
                    <a:pt x="892" y="1754"/>
                  </a:lnTo>
                  <a:lnTo>
                    <a:pt x="890" y="1761"/>
                  </a:lnTo>
                  <a:lnTo>
                    <a:pt x="886" y="1782"/>
                  </a:lnTo>
                  <a:lnTo>
                    <a:pt x="878" y="1810"/>
                  </a:lnTo>
                  <a:lnTo>
                    <a:pt x="869" y="1844"/>
                  </a:lnTo>
                  <a:lnTo>
                    <a:pt x="859" y="1881"/>
                  </a:lnTo>
                  <a:lnTo>
                    <a:pt x="850" y="1913"/>
                  </a:lnTo>
                  <a:lnTo>
                    <a:pt x="842" y="1942"/>
                  </a:lnTo>
                  <a:lnTo>
                    <a:pt x="834" y="1961"/>
                  </a:lnTo>
                  <a:lnTo>
                    <a:pt x="823" y="1956"/>
                  </a:lnTo>
                  <a:lnTo>
                    <a:pt x="813" y="1947"/>
                  </a:lnTo>
                  <a:lnTo>
                    <a:pt x="802" y="1937"/>
                  </a:lnTo>
                  <a:lnTo>
                    <a:pt x="792" y="1929"/>
                  </a:lnTo>
                  <a:lnTo>
                    <a:pt x="779" y="1917"/>
                  </a:lnTo>
                  <a:lnTo>
                    <a:pt x="765" y="1905"/>
                  </a:lnTo>
                  <a:lnTo>
                    <a:pt x="754" y="1891"/>
                  </a:lnTo>
                  <a:lnTo>
                    <a:pt x="740" y="1878"/>
                  </a:lnTo>
                  <a:lnTo>
                    <a:pt x="731" y="1864"/>
                  </a:lnTo>
                  <a:lnTo>
                    <a:pt x="721" y="1851"/>
                  </a:lnTo>
                  <a:lnTo>
                    <a:pt x="711" y="1837"/>
                  </a:lnTo>
                  <a:lnTo>
                    <a:pt x="706" y="1822"/>
                  </a:lnTo>
                  <a:lnTo>
                    <a:pt x="702" y="1792"/>
                  </a:lnTo>
                  <a:lnTo>
                    <a:pt x="713" y="1765"/>
                  </a:lnTo>
                  <a:lnTo>
                    <a:pt x="729" y="1736"/>
                  </a:lnTo>
                  <a:lnTo>
                    <a:pt x="742" y="1709"/>
                  </a:lnTo>
                  <a:lnTo>
                    <a:pt x="752" y="1650"/>
                  </a:lnTo>
                  <a:lnTo>
                    <a:pt x="752" y="1590"/>
                  </a:lnTo>
                  <a:lnTo>
                    <a:pt x="738" y="1535"/>
                  </a:lnTo>
                  <a:lnTo>
                    <a:pt x="715" y="1482"/>
                  </a:lnTo>
                  <a:lnTo>
                    <a:pt x="696" y="1457"/>
                  </a:lnTo>
                  <a:lnTo>
                    <a:pt x="673" y="1438"/>
                  </a:lnTo>
                  <a:lnTo>
                    <a:pt x="648" y="1423"/>
                  </a:lnTo>
                  <a:lnTo>
                    <a:pt x="619" y="1411"/>
                  </a:lnTo>
                  <a:lnTo>
                    <a:pt x="587" y="1404"/>
                  </a:lnTo>
                  <a:lnTo>
                    <a:pt x="556" y="1399"/>
                  </a:lnTo>
                  <a:lnTo>
                    <a:pt x="522" y="1398"/>
                  </a:lnTo>
                  <a:lnTo>
                    <a:pt x="489" y="1399"/>
                  </a:lnTo>
                  <a:lnTo>
                    <a:pt x="451" y="1403"/>
                  </a:lnTo>
                  <a:lnTo>
                    <a:pt x="414" y="1408"/>
                  </a:lnTo>
                  <a:lnTo>
                    <a:pt x="378" y="1416"/>
                  </a:lnTo>
                  <a:lnTo>
                    <a:pt x="341" y="1428"/>
                  </a:lnTo>
                  <a:lnTo>
                    <a:pt x="309" y="1441"/>
                  </a:lnTo>
                  <a:lnTo>
                    <a:pt x="278" y="1462"/>
                  </a:lnTo>
                  <a:lnTo>
                    <a:pt x="251" y="1484"/>
                  </a:lnTo>
                  <a:lnTo>
                    <a:pt x="226" y="1513"/>
                  </a:lnTo>
                  <a:lnTo>
                    <a:pt x="223" y="1538"/>
                  </a:lnTo>
                  <a:lnTo>
                    <a:pt x="225" y="1575"/>
                  </a:lnTo>
                  <a:lnTo>
                    <a:pt x="226" y="1612"/>
                  </a:lnTo>
                  <a:lnTo>
                    <a:pt x="221" y="1634"/>
                  </a:lnTo>
                  <a:lnTo>
                    <a:pt x="209" y="1638"/>
                  </a:lnTo>
                  <a:lnTo>
                    <a:pt x="188" y="1643"/>
                  </a:lnTo>
                  <a:lnTo>
                    <a:pt x="161" y="1646"/>
                  </a:lnTo>
                  <a:lnTo>
                    <a:pt x="127" y="1650"/>
                  </a:lnTo>
                  <a:lnTo>
                    <a:pt x="92" y="1653"/>
                  </a:lnTo>
                  <a:lnTo>
                    <a:pt x="58" y="1655"/>
                  </a:lnTo>
                  <a:lnTo>
                    <a:pt x="29" y="1653"/>
                  </a:lnTo>
                  <a:lnTo>
                    <a:pt x="6" y="1651"/>
                  </a:lnTo>
                  <a:lnTo>
                    <a:pt x="16" y="1633"/>
                  </a:lnTo>
                  <a:lnTo>
                    <a:pt x="29" y="1616"/>
                  </a:lnTo>
                  <a:lnTo>
                    <a:pt x="42" y="1601"/>
                  </a:lnTo>
                  <a:lnTo>
                    <a:pt x="58" y="1584"/>
                  </a:lnTo>
                  <a:lnTo>
                    <a:pt x="71" y="1568"/>
                  </a:lnTo>
                  <a:lnTo>
                    <a:pt x="85" y="1551"/>
                  </a:lnTo>
                  <a:lnTo>
                    <a:pt x="94" y="1533"/>
                  </a:lnTo>
                  <a:lnTo>
                    <a:pt x="98" y="1514"/>
                  </a:lnTo>
                  <a:lnTo>
                    <a:pt x="104" y="1470"/>
                  </a:lnTo>
                  <a:lnTo>
                    <a:pt x="111" y="1426"/>
                  </a:lnTo>
                  <a:lnTo>
                    <a:pt x="121" y="1386"/>
                  </a:lnTo>
                  <a:lnTo>
                    <a:pt x="134" y="1345"/>
                  </a:lnTo>
                  <a:lnTo>
                    <a:pt x="152" y="1308"/>
                  </a:lnTo>
                  <a:lnTo>
                    <a:pt x="177" y="1274"/>
                  </a:lnTo>
                  <a:lnTo>
                    <a:pt x="205" y="1242"/>
                  </a:lnTo>
                  <a:lnTo>
                    <a:pt x="244" y="1213"/>
                  </a:lnTo>
                  <a:lnTo>
                    <a:pt x="251" y="1208"/>
                  </a:lnTo>
                  <a:lnTo>
                    <a:pt x="259" y="1203"/>
                  </a:lnTo>
                  <a:lnTo>
                    <a:pt x="267" y="1196"/>
                  </a:lnTo>
                  <a:lnTo>
                    <a:pt x="274" y="1191"/>
                  </a:lnTo>
                  <a:lnTo>
                    <a:pt x="282" y="1186"/>
                  </a:lnTo>
                  <a:lnTo>
                    <a:pt x="290" y="1181"/>
                  </a:lnTo>
                  <a:lnTo>
                    <a:pt x="297" y="1176"/>
                  </a:lnTo>
                  <a:lnTo>
                    <a:pt x="305" y="1173"/>
                  </a:lnTo>
                  <a:lnTo>
                    <a:pt x="309" y="1140"/>
                  </a:lnTo>
                  <a:lnTo>
                    <a:pt x="313" y="1108"/>
                  </a:lnTo>
                  <a:lnTo>
                    <a:pt x="311" y="1076"/>
                  </a:lnTo>
                  <a:lnTo>
                    <a:pt x="301" y="1046"/>
                  </a:lnTo>
                  <a:lnTo>
                    <a:pt x="292" y="1024"/>
                  </a:lnTo>
                  <a:lnTo>
                    <a:pt x="282" y="1002"/>
                  </a:lnTo>
                  <a:lnTo>
                    <a:pt x="276" y="980"/>
                  </a:lnTo>
                  <a:lnTo>
                    <a:pt x="269" y="958"/>
                  </a:lnTo>
                  <a:lnTo>
                    <a:pt x="263" y="936"/>
                  </a:lnTo>
                  <a:lnTo>
                    <a:pt x="253" y="914"/>
                  </a:lnTo>
                  <a:lnTo>
                    <a:pt x="244" y="892"/>
                  </a:lnTo>
                  <a:lnTo>
                    <a:pt x="230" y="871"/>
                  </a:lnTo>
                  <a:lnTo>
                    <a:pt x="200" y="831"/>
                  </a:lnTo>
                  <a:lnTo>
                    <a:pt x="171" y="790"/>
                  </a:lnTo>
                  <a:lnTo>
                    <a:pt x="144" y="750"/>
                  </a:lnTo>
                  <a:lnTo>
                    <a:pt x="119" y="709"/>
                  </a:lnTo>
                  <a:lnTo>
                    <a:pt x="96" y="668"/>
                  </a:lnTo>
                  <a:lnTo>
                    <a:pt x="79" y="624"/>
                  </a:lnTo>
                  <a:lnTo>
                    <a:pt x="65" y="580"/>
                  </a:lnTo>
                  <a:lnTo>
                    <a:pt x="58" y="535"/>
                  </a:lnTo>
                  <a:lnTo>
                    <a:pt x="56" y="492"/>
                  </a:lnTo>
                  <a:lnTo>
                    <a:pt x="58" y="450"/>
                  </a:lnTo>
                  <a:lnTo>
                    <a:pt x="52" y="410"/>
                  </a:lnTo>
                  <a:lnTo>
                    <a:pt x="35" y="372"/>
                  </a:lnTo>
                  <a:lnTo>
                    <a:pt x="25" y="362"/>
                  </a:lnTo>
                  <a:lnTo>
                    <a:pt x="14" y="352"/>
                  </a:lnTo>
                  <a:lnTo>
                    <a:pt x="4" y="340"/>
                  </a:lnTo>
                  <a:lnTo>
                    <a:pt x="0" y="327"/>
                  </a:lnTo>
                  <a:lnTo>
                    <a:pt x="4" y="310"/>
                  </a:lnTo>
                  <a:lnTo>
                    <a:pt x="10" y="295"/>
                  </a:lnTo>
                  <a:lnTo>
                    <a:pt x="21" y="283"/>
                  </a:lnTo>
                  <a:lnTo>
                    <a:pt x="35" y="271"/>
                  </a:lnTo>
                  <a:lnTo>
                    <a:pt x="54" y="262"/>
                  </a:lnTo>
                  <a:lnTo>
                    <a:pt x="73" y="256"/>
                  </a:lnTo>
                  <a:lnTo>
                    <a:pt x="94" y="254"/>
                  </a:lnTo>
                  <a:lnTo>
                    <a:pt x="115" y="252"/>
                  </a:lnTo>
                  <a:lnTo>
                    <a:pt x="136" y="256"/>
                  </a:lnTo>
                  <a:lnTo>
                    <a:pt x="157" y="259"/>
                  </a:lnTo>
                  <a:lnTo>
                    <a:pt x="177" y="266"/>
                  </a:lnTo>
                  <a:lnTo>
                    <a:pt x="194" y="274"/>
                  </a:lnTo>
                  <a:lnTo>
                    <a:pt x="211" y="286"/>
                  </a:lnTo>
                  <a:lnTo>
                    <a:pt x="225" y="300"/>
                  </a:lnTo>
                  <a:lnTo>
                    <a:pt x="236" y="315"/>
                  </a:lnTo>
                  <a:lnTo>
                    <a:pt x="242" y="333"/>
                  </a:lnTo>
                  <a:lnTo>
                    <a:pt x="240" y="355"/>
                  </a:lnTo>
                  <a:lnTo>
                    <a:pt x="232" y="374"/>
                  </a:lnTo>
                  <a:lnTo>
                    <a:pt x="217" y="391"/>
                  </a:lnTo>
                  <a:lnTo>
                    <a:pt x="198" y="405"/>
                  </a:lnTo>
                  <a:lnTo>
                    <a:pt x="194" y="406"/>
                  </a:lnTo>
                  <a:lnTo>
                    <a:pt x="192" y="406"/>
                  </a:lnTo>
                  <a:lnTo>
                    <a:pt x="190" y="408"/>
                  </a:lnTo>
                  <a:lnTo>
                    <a:pt x="188" y="411"/>
                  </a:lnTo>
                  <a:lnTo>
                    <a:pt x="196" y="454"/>
                  </a:lnTo>
                  <a:lnTo>
                    <a:pt x="209" y="498"/>
                  </a:lnTo>
                  <a:lnTo>
                    <a:pt x="228" y="538"/>
                  </a:lnTo>
                  <a:lnTo>
                    <a:pt x="253" y="575"/>
                  </a:lnTo>
                  <a:lnTo>
                    <a:pt x="284" y="611"/>
                  </a:lnTo>
                  <a:lnTo>
                    <a:pt x="320" y="643"/>
                  </a:lnTo>
                  <a:lnTo>
                    <a:pt x="361" y="668"/>
                  </a:lnTo>
                  <a:lnTo>
                    <a:pt x="407" y="689"/>
                  </a:lnTo>
                  <a:lnTo>
                    <a:pt x="418" y="692"/>
                  </a:lnTo>
                  <a:lnTo>
                    <a:pt x="430" y="695"/>
                  </a:lnTo>
                  <a:lnTo>
                    <a:pt x="441" y="699"/>
                  </a:lnTo>
                  <a:lnTo>
                    <a:pt x="455" y="702"/>
                  </a:lnTo>
                  <a:lnTo>
                    <a:pt x="466" y="706"/>
                  </a:lnTo>
                  <a:lnTo>
                    <a:pt x="478" y="709"/>
                  </a:lnTo>
                  <a:lnTo>
                    <a:pt x="491" y="711"/>
                  </a:lnTo>
                  <a:lnTo>
                    <a:pt x="503" y="714"/>
                  </a:lnTo>
                  <a:lnTo>
                    <a:pt x="503" y="665"/>
                  </a:lnTo>
                  <a:lnTo>
                    <a:pt x="489" y="662"/>
                  </a:lnTo>
                  <a:lnTo>
                    <a:pt x="476" y="658"/>
                  </a:lnTo>
                  <a:lnTo>
                    <a:pt x="460" y="655"/>
                  </a:lnTo>
                  <a:lnTo>
                    <a:pt x="447" y="650"/>
                  </a:lnTo>
                  <a:lnTo>
                    <a:pt x="433" y="645"/>
                  </a:lnTo>
                  <a:lnTo>
                    <a:pt x="422" y="640"/>
                  </a:lnTo>
                  <a:lnTo>
                    <a:pt x="412" y="631"/>
                  </a:lnTo>
                  <a:lnTo>
                    <a:pt x="407" y="619"/>
                  </a:lnTo>
                  <a:lnTo>
                    <a:pt x="405" y="606"/>
                  </a:lnTo>
                  <a:lnTo>
                    <a:pt x="409" y="591"/>
                  </a:lnTo>
                  <a:lnTo>
                    <a:pt x="414" y="575"/>
                  </a:lnTo>
                  <a:lnTo>
                    <a:pt x="418" y="562"/>
                  </a:lnTo>
                  <a:lnTo>
                    <a:pt x="430" y="501"/>
                  </a:lnTo>
                  <a:lnTo>
                    <a:pt x="422" y="494"/>
                  </a:lnTo>
                  <a:lnTo>
                    <a:pt x="414" y="487"/>
                  </a:lnTo>
                  <a:lnTo>
                    <a:pt x="410" y="479"/>
                  </a:lnTo>
                  <a:lnTo>
                    <a:pt x="410" y="470"/>
                  </a:lnTo>
                  <a:lnTo>
                    <a:pt x="416" y="454"/>
                  </a:lnTo>
                  <a:lnTo>
                    <a:pt x="428" y="440"/>
                  </a:lnTo>
                  <a:lnTo>
                    <a:pt x="437" y="425"/>
                  </a:lnTo>
                  <a:lnTo>
                    <a:pt x="437" y="408"/>
                  </a:lnTo>
                  <a:lnTo>
                    <a:pt x="380" y="394"/>
                  </a:lnTo>
                  <a:lnTo>
                    <a:pt x="374" y="389"/>
                  </a:lnTo>
                  <a:lnTo>
                    <a:pt x="372" y="383"/>
                  </a:lnTo>
                  <a:lnTo>
                    <a:pt x="372" y="376"/>
                  </a:lnTo>
                  <a:lnTo>
                    <a:pt x="376" y="371"/>
                  </a:lnTo>
                  <a:lnTo>
                    <a:pt x="386" y="352"/>
                  </a:lnTo>
                  <a:lnTo>
                    <a:pt x="395" y="333"/>
                  </a:lnTo>
                  <a:lnTo>
                    <a:pt x="407" y="315"/>
                  </a:lnTo>
                  <a:lnTo>
                    <a:pt x="418" y="298"/>
                  </a:lnTo>
                  <a:lnTo>
                    <a:pt x="430" y="279"/>
                  </a:lnTo>
                  <a:lnTo>
                    <a:pt x="441" y="262"/>
                  </a:lnTo>
                  <a:lnTo>
                    <a:pt x="455" y="244"/>
                  </a:lnTo>
                  <a:lnTo>
                    <a:pt x="466" y="227"/>
                  </a:lnTo>
                  <a:lnTo>
                    <a:pt x="478" y="210"/>
                  </a:lnTo>
                  <a:lnTo>
                    <a:pt x="491" y="195"/>
                  </a:lnTo>
                  <a:lnTo>
                    <a:pt x="506" y="181"/>
                  </a:lnTo>
                  <a:lnTo>
                    <a:pt x="522" y="166"/>
                  </a:lnTo>
                  <a:lnTo>
                    <a:pt x="537" y="152"/>
                  </a:lnTo>
                  <a:lnTo>
                    <a:pt x="554" y="137"/>
                  </a:lnTo>
                  <a:lnTo>
                    <a:pt x="570" y="124"/>
                  </a:lnTo>
                  <a:lnTo>
                    <a:pt x="587" y="110"/>
                  </a:lnTo>
                  <a:lnTo>
                    <a:pt x="600" y="103"/>
                  </a:lnTo>
                  <a:lnTo>
                    <a:pt x="581" y="92"/>
                  </a:lnTo>
                  <a:lnTo>
                    <a:pt x="566" y="76"/>
                  </a:lnTo>
                  <a:lnTo>
                    <a:pt x="552" y="59"/>
                  </a:lnTo>
                  <a:lnTo>
                    <a:pt x="545" y="41"/>
                  </a:lnTo>
                  <a:lnTo>
                    <a:pt x="552" y="48"/>
                  </a:lnTo>
                  <a:lnTo>
                    <a:pt x="562" y="54"/>
                  </a:lnTo>
                  <a:lnTo>
                    <a:pt x="572" y="59"/>
                  </a:lnTo>
                  <a:lnTo>
                    <a:pt x="583" y="63"/>
                  </a:lnTo>
                  <a:lnTo>
                    <a:pt x="595" y="65"/>
                  </a:lnTo>
                  <a:lnTo>
                    <a:pt x="608" y="65"/>
                  </a:lnTo>
                  <a:lnTo>
                    <a:pt x="619" y="65"/>
                  </a:lnTo>
                  <a:lnTo>
                    <a:pt x="631" y="61"/>
                  </a:lnTo>
                  <a:lnTo>
                    <a:pt x="650" y="54"/>
                  </a:lnTo>
                  <a:lnTo>
                    <a:pt x="671" y="48"/>
                  </a:lnTo>
                  <a:lnTo>
                    <a:pt x="690" y="39"/>
                  </a:lnTo>
                  <a:lnTo>
                    <a:pt x="710" y="32"/>
                  </a:lnTo>
                  <a:lnTo>
                    <a:pt x="731" y="24"/>
                  </a:lnTo>
                  <a:lnTo>
                    <a:pt x="750" y="17"/>
                  </a:lnTo>
                  <a:lnTo>
                    <a:pt x="771" y="10"/>
                  </a:lnTo>
                  <a:lnTo>
                    <a:pt x="792" y="5"/>
                  </a:lnTo>
                  <a:lnTo>
                    <a:pt x="819" y="2"/>
                  </a:lnTo>
                  <a:lnTo>
                    <a:pt x="846" y="0"/>
                  </a:lnTo>
                  <a:lnTo>
                    <a:pt x="874" y="0"/>
                  </a:lnTo>
                  <a:lnTo>
                    <a:pt x="901" y="2"/>
                  </a:lnTo>
                  <a:lnTo>
                    <a:pt x="928" y="5"/>
                  </a:lnTo>
                  <a:lnTo>
                    <a:pt x="955" y="12"/>
                  </a:lnTo>
                  <a:lnTo>
                    <a:pt x="980" y="19"/>
                  </a:lnTo>
                  <a:lnTo>
                    <a:pt x="1003" y="29"/>
                  </a:lnTo>
                  <a:lnTo>
                    <a:pt x="1014" y="34"/>
                  </a:lnTo>
                  <a:lnTo>
                    <a:pt x="1024" y="41"/>
                  </a:lnTo>
                  <a:lnTo>
                    <a:pt x="1034" y="48"/>
                  </a:lnTo>
                  <a:lnTo>
                    <a:pt x="1043" y="56"/>
                  </a:lnTo>
                  <a:lnTo>
                    <a:pt x="1053" y="65"/>
                  </a:lnTo>
                  <a:lnTo>
                    <a:pt x="1060" y="73"/>
                  </a:lnTo>
                  <a:lnTo>
                    <a:pt x="1068" y="81"/>
                  </a:lnTo>
                  <a:lnTo>
                    <a:pt x="1076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3340" y="2977"/>
              <a:ext cx="296" cy="372"/>
            </a:xfrm>
            <a:custGeom>
              <a:avLst/>
              <a:gdLst>
                <a:gd name="T0" fmla="*/ 3 w 592"/>
                <a:gd name="T1" fmla="*/ 1 h 743"/>
                <a:gd name="T2" fmla="*/ 2 w 592"/>
                <a:gd name="T3" fmla="*/ 1 h 743"/>
                <a:gd name="T4" fmla="*/ 2 w 592"/>
                <a:gd name="T5" fmla="*/ 1 h 743"/>
                <a:gd name="T6" fmla="*/ 3 w 592"/>
                <a:gd name="T7" fmla="*/ 1 h 743"/>
                <a:gd name="T8" fmla="*/ 5 w 592"/>
                <a:gd name="T9" fmla="*/ 1 h 743"/>
                <a:gd name="T10" fmla="*/ 3 w 592"/>
                <a:gd name="T11" fmla="*/ 1 h 743"/>
                <a:gd name="T12" fmla="*/ 3 w 592"/>
                <a:gd name="T13" fmla="*/ 2 h 743"/>
                <a:gd name="T14" fmla="*/ 3 w 592"/>
                <a:gd name="T15" fmla="*/ 2 h 743"/>
                <a:gd name="T16" fmla="*/ 3 w 592"/>
                <a:gd name="T17" fmla="*/ 3 h 743"/>
                <a:gd name="T18" fmla="*/ 3 w 592"/>
                <a:gd name="T19" fmla="*/ 3 h 743"/>
                <a:gd name="T20" fmla="*/ 5 w 592"/>
                <a:gd name="T21" fmla="*/ 3 h 743"/>
                <a:gd name="T22" fmla="*/ 5 w 592"/>
                <a:gd name="T23" fmla="*/ 3 h 743"/>
                <a:gd name="T24" fmla="*/ 5 w 592"/>
                <a:gd name="T25" fmla="*/ 3 h 743"/>
                <a:gd name="T26" fmla="*/ 5 w 592"/>
                <a:gd name="T27" fmla="*/ 3 h 743"/>
                <a:gd name="T28" fmla="*/ 3 w 592"/>
                <a:gd name="T29" fmla="*/ 3 h 743"/>
                <a:gd name="T30" fmla="*/ 3 w 592"/>
                <a:gd name="T31" fmla="*/ 3 h 743"/>
                <a:gd name="T32" fmla="*/ 5 w 592"/>
                <a:gd name="T33" fmla="*/ 4 h 743"/>
                <a:gd name="T34" fmla="*/ 5 w 592"/>
                <a:gd name="T35" fmla="*/ 4 h 743"/>
                <a:gd name="T36" fmla="*/ 5 w 592"/>
                <a:gd name="T37" fmla="*/ 5 h 743"/>
                <a:gd name="T38" fmla="*/ 5 w 592"/>
                <a:gd name="T39" fmla="*/ 6 h 743"/>
                <a:gd name="T40" fmla="*/ 3 w 592"/>
                <a:gd name="T41" fmla="*/ 6 h 743"/>
                <a:gd name="T42" fmla="*/ 2 w 592"/>
                <a:gd name="T43" fmla="*/ 6 h 743"/>
                <a:gd name="T44" fmla="*/ 2 w 592"/>
                <a:gd name="T45" fmla="*/ 6 h 743"/>
                <a:gd name="T46" fmla="*/ 1 w 592"/>
                <a:gd name="T47" fmla="*/ 6 h 743"/>
                <a:gd name="T48" fmla="*/ 1 w 592"/>
                <a:gd name="T49" fmla="*/ 6 h 743"/>
                <a:gd name="T50" fmla="*/ 1 w 592"/>
                <a:gd name="T51" fmla="*/ 5 h 743"/>
                <a:gd name="T52" fmla="*/ 2 w 592"/>
                <a:gd name="T53" fmla="*/ 5 h 743"/>
                <a:gd name="T54" fmla="*/ 3 w 592"/>
                <a:gd name="T55" fmla="*/ 5 h 743"/>
                <a:gd name="T56" fmla="*/ 3 w 592"/>
                <a:gd name="T57" fmla="*/ 4 h 743"/>
                <a:gd name="T58" fmla="*/ 3 w 592"/>
                <a:gd name="T59" fmla="*/ 4 h 743"/>
                <a:gd name="T60" fmla="*/ 3 w 592"/>
                <a:gd name="T61" fmla="*/ 4 h 743"/>
                <a:gd name="T62" fmla="*/ 2 w 592"/>
                <a:gd name="T63" fmla="*/ 5 h 743"/>
                <a:gd name="T64" fmla="*/ 1 w 592"/>
                <a:gd name="T65" fmla="*/ 5 h 743"/>
                <a:gd name="T66" fmla="*/ 1 w 592"/>
                <a:gd name="T67" fmla="*/ 5 h 743"/>
                <a:gd name="T68" fmla="*/ 1 w 592"/>
                <a:gd name="T69" fmla="*/ 5 h 743"/>
                <a:gd name="T70" fmla="*/ 1 w 592"/>
                <a:gd name="T71" fmla="*/ 5 h 743"/>
                <a:gd name="T72" fmla="*/ 1 w 592"/>
                <a:gd name="T73" fmla="*/ 4 h 743"/>
                <a:gd name="T74" fmla="*/ 1 w 592"/>
                <a:gd name="T75" fmla="*/ 4 h 743"/>
                <a:gd name="T76" fmla="*/ 1 w 592"/>
                <a:gd name="T77" fmla="*/ 4 h 743"/>
                <a:gd name="T78" fmla="*/ 1 w 592"/>
                <a:gd name="T79" fmla="*/ 4 h 743"/>
                <a:gd name="T80" fmla="*/ 1 w 592"/>
                <a:gd name="T81" fmla="*/ 3 h 743"/>
                <a:gd name="T82" fmla="*/ 1 w 592"/>
                <a:gd name="T83" fmla="*/ 3 h 743"/>
                <a:gd name="T84" fmla="*/ 1 w 592"/>
                <a:gd name="T85" fmla="*/ 3 h 743"/>
                <a:gd name="T86" fmla="*/ 1 w 592"/>
                <a:gd name="T87" fmla="*/ 3 h 743"/>
                <a:gd name="T88" fmla="*/ 1 w 592"/>
                <a:gd name="T89" fmla="*/ 3 h 743"/>
                <a:gd name="T90" fmla="*/ 1 w 592"/>
                <a:gd name="T91" fmla="*/ 3 h 743"/>
                <a:gd name="T92" fmla="*/ 1 w 592"/>
                <a:gd name="T93" fmla="*/ 3 h 743"/>
                <a:gd name="T94" fmla="*/ 1 w 592"/>
                <a:gd name="T95" fmla="*/ 3 h 743"/>
                <a:gd name="T96" fmla="*/ 1 w 592"/>
                <a:gd name="T97" fmla="*/ 3 h 743"/>
                <a:gd name="T98" fmla="*/ 1 w 592"/>
                <a:gd name="T99" fmla="*/ 3 h 743"/>
                <a:gd name="T100" fmla="*/ 1 w 592"/>
                <a:gd name="T101" fmla="*/ 3 h 743"/>
                <a:gd name="T102" fmla="*/ 1 w 592"/>
                <a:gd name="T103" fmla="*/ 3 h 743"/>
                <a:gd name="T104" fmla="*/ 1 w 592"/>
                <a:gd name="T105" fmla="*/ 3 h 743"/>
                <a:gd name="T106" fmla="*/ 1 w 592"/>
                <a:gd name="T107" fmla="*/ 2 h 743"/>
                <a:gd name="T108" fmla="*/ 1 w 592"/>
                <a:gd name="T109" fmla="*/ 1 h 743"/>
                <a:gd name="T110" fmla="*/ 1 w 592"/>
                <a:gd name="T111" fmla="*/ 1 h 743"/>
                <a:gd name="T112" fmla="*/ 1 w 592"/>
                <a:gd name="T113" fmla="*/ 1 h 743"/>
                <a:gd name="T114" fmla="*/ 2 w 592"/>
                <a:gd name="T115" fmla="*/ 1 h 743"/>
                <a:gd name="T116" fmla="*/ 2 w 592"/>
                <a:gd name="T117" fmla="*/ 1 h 7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743"/>
                <a:gd name="T179" fmla="*/ 592 w 592"/>
                <a:gd name="T180" fmla="*/ 743 h 7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743">
                  <a:moveTo>
                    <a:pt x="418" y="0"/>
                  </a:moveTo>
                  <a:lnTo>
                    <a:pt x="408" y="8"/>
                  </a:lnTo>
                  <a:lnTo>
                    <a:pt x="397" y="17"/>
                  </a:lnTo>
                  <a:lnTo>
                    <a:pt x="387" y="25"/>
                  </a:lnTo>
                  <a:lnTo>
                    <a:pt x="376" y="32"/>
                  </a:lnTo>
                  <a:lnTo>
                    <a:pt x="364" y="39"/>
                  </a:lnTo>
                  <a:lnTo>
                    <a:pt x="353" y="44"/>
                  </a:lnTo>
                  <a:lnTo>
                    <a:pt x="341" y="49"/>
                  </a:lnTo>
                  <a:lnTo>
                    <a:pt x="330" y="54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16" y="56"/>
                  </a:lnTo>
                  <a:lnTo>
                    <a:pt x="312" y="56"/>
                  </a:lnTo>
                  <a:lnTo>
                    <a:pt x="343" y="59"/>
                  </a:lnTo>
                  <a:lnTo>
                    <a:pt x="374" y="56"/>
                  </a:lnTo>
                  <a:lnTo>
                    <a:pt x="403" y="46"/>
                  </a:lnTo>
                  <a:lnTo>
                    <a:pt x="433" y="35"/>
                  </a:lnTo>
                  <a:lnTo>
                    <a:pt x="462" y="29"/>
                  </a:lnTo>
                  <a:lnTo>
                    <a:pt x="491" y="27"/>
                  </a:lnTo>
                  <a:lnTo>
                    <a:pt x="518" y="34"/>
                  </a:lnTo>
                  <a:lnTo>
                    <a:pt x="546" y="52"/>
                  </a:lnTo>
                  <a:lnTo>
                    <a:pt x="527" y="63"/>
                  </a:lnTo>
                  <a:lnTo>
                    <a:pt x="508" y="73"/>
                  </a:lnTo>
                  <a:lnTo>
                    <a:pt x="489" y="86"/>
                  </a:lnTo>
                  <a:lnTo>
                    <a:pt x="474" y="101"/>
                  </a:lnTo>
                  <a:lnTo>
                    <a:pt x="460" y="118"/>
                  </a:lnTo>
                  <a:lnTo>
                    <a:pt x="449" y="135"/>
                  </a:lnTo>
                  <a:lnTo>
                    <a:pt x="441" y="154"/>
                  </a:lnTo>
                  <a:lnTo>
                    <a:pt x="439" y="174"/>
                  </a:lnTo>
                  <a:lnTo>
                    <a:pt x="441" y="201"/>
                  </a:lnTo>
                  <a:lnTo>
                    <a:pt x="447" y="228"/>
                  </a:lnTo>
                  <a:lnTo>
                    <a:pt x="449" y="255"/>
                  </a:lnTo>
                  <a:lnTo>
                    <a:pt x="445" y="282"/>
                  </a:lnTo>
                  <a:lnTo>
                    <a:pt x="433" y="308"/>
                  </a:lnTo>
                  <a:lnTo>
                    <a:pt x="422" y="332"/>
                  </a:lnTo>
                  <a:lnTo>
                    <a:pt x="408" y="354"/>
                  </a:lnTo>
                  <a:lnTo>
                    <a:pt x="395" y="377"/>
                  </a:lnTo>
                  <a:lnTo>
                    <a:pt x="399" y="377"/>
                  </a:lnTo>
                  <a:lnTo>
                    <a:pt x="416" y="360"/>
                  </a:lnTo>
                  <a:lnTo>
                    <a:pt x="435" y="342"/>
                  </a:lnTo>
                  <a:lnTo>
                    <a:pt x="452" y="321"/>
                  </a:lnTo>
                  <a:lnTo>
                    <a:pt x="472" y="303"/>
                  </a:lnTo>
                  <a:lnTo>
                    <a:pt x="491" y="288"/>
                  </a:lnTo>
                  <a:lnTo>
                    <a:pt x="514" y="276"/>
                  </a:lnTo>
                  <a:lnTo>
                    <a:pt x="539" y="272"/>
                  </a:lnTo>
                  <a:lnTo>
                    <a:pt x="566" y="279"/>
                  </a:lnTo>
                  <a:lnTo>
                    <a:pt x="573" y="284"/>
                  </a:lnTo>
                  <a:lnTo>
                    <a:pt x="577" y="289"/>
                  </a:lnTo>
                  <a:lnTo>
                    <a:pt x="579" y="298"/>
                  </a:lnTo>
                  <a:lnTo>
                    <a:pt x="579" y="304"/>
                  </a:lnTo>
                  <a:lnTo>
                    <a:pt x="575" y="321"/>
                  </a:lnTo>
                  <a:lnTo>
                    <a:pt x="567" y="337"/>
                  </a:lnTo>
                  <a:lnTo>
                    <a:pt x="554" y="352"/>
                  </a:lnTo>
                  <a:lnTo>
                    <a:pt x="539" y="360"/>
                  </a:lnTo>
                  <a:lnTo>
                    <a:pt x="527" y="364"/>
                  </a:lnTo>
                  <a:lnTo>
                    <a:pt x="516" y="365"/>
                  </a:lnTo>
                  <a:lnTo>
                    <a:pt x="502" y="365"/>
                  </a:lnTo>
                  <a:lnTo>
                    <a:pt x="491" y="365"/>
                  </a:lnTo>
                  <a:lnTo>
                    <a:pt x="477" y="364"/>
                  </a:lnTo>
                  <a:lnTo>
                    <a:pt x="466" y="360"/>
                  </a:lnTo>
                  <a:lnTo>
                    <a:pt x="454" y="357"/>
                  </a:lnTo>
                  <a:lnTo>
                    <a:pt x="445" y="354"/>
                  </a:lnTo>
                  <a:lnTo>
                    <a:pt x="447" y="367"/>
                  </a:lnTo>
                  <a:lnTo>
                    <a:pt x="458" y="377"/>
                  </a:lnTo>
                  <a:lnTo>
                    <a:pt x="472" y="384"/>
                  </a:lnTo>
                  <a:lnTo>
                    <a:pt x="485" y="391"/>
                  </a:lnTo>
                  <a:lnTo>
                    <a:pt x="541" y="396"/>
                  </a:lnTo>
                  <a:lnTo>
                    <a:pt x="558" y="414"/>
                  </a:lnTo>
                  <a:lnTo>
                    <a:pt x="569" y="436"/>
                  </a:lnTo>
                  <a:lnTo>
                    <a:pt x="575" y="460"/>
                  </a:lnTo>
                  <a:lnTo>
                    <a:pt x="579" y="484"/>
                  </a:lnTo>
                  <a:lnTo>
                    <a:pt x="581" y="509"/>
                  </a:lnTo>
                  <a:lnTo>
                    <a:pt x="581" y="535"/>
                  </a:lnTo>
                  <a:lnTo>
                    <a:pt x="583" y="558"/>
                  </a:lnTo>
                  <a:lnTo>
                    <a:pt x="589" y="582"/>
                  </a:lnTo>
                  <a:lnTo>
                    <a:pt x="592" y="590"/>
                  </a:lnTo>
                  <a:lnTo>
                    <a:pt x="579" y="609"/>
                  </a:lnTo>
                  <a:lnTo>
                    <a:pt x="564" y="626"/>
                  </a:lnTo>
                  <a:lnTo>
                    <a:pt x="548" y="643"/>
                  </a:lnTo>
                  <a:lnTo>
                    <a:pt x="531" y="658"/>
                  </a:lnTo>
                  <a:lnTo>
                    <a:pt x="514" y="673"/>
                  </a:lnTo>
                  <a:lnTo>
                    <a:pt x="497" y="687"/>
                  </a:lnTo>
                  <a:lnTo>
                    <a:pt x="475" y="699"/>
                  </a:lnTo>
                  <a:lnTo>
                    <a:pt x="456" y="709"/>
                  </a:lnTo>
                  <a:lnTo>
                    <a:pt x="435" y="719"/>
                  </a:lnTo>
                  <a:lnTo>
                    <a:pt x="414" y="726"/>
                  </a:lnTo>
                  <a:lnTo>
                    <a:pt x="391" y="732"/>
                  </a:lnTo>
                  <a:lnTo>
                    <a:pt x="368" y="738"/>
                  </a:lnTo>
                  <a:lnTo>
                    <a:pt x="345" y="741"/>
                  </a:lnTo>
                  <a:lnTo>
                    <a:pt x="322" y="743"/>
                  </a:lnTo>
                  <a:lnTo>
                    <a:pt x="297" y="743"/>
                  </a:lnTo>
                  <a:lnTo>
                    <a:pt x="272" y="741"/>
                  </a:lnTo>
                  <a:lnTo>
                    <a:pt x="253" y="739"/>
                  </a:lnTo>
                  <a:lnTo>
                    <a:pt x="234" y="736"/>
                  </a:lnTo>
                  <a:lnTo>
                    <a:pt x="215" y="731"/>
                  </a:lnTo>
                  <a:lnTo>
                    <a:pt x="197" y="724"/>
                  </a:lnTo>
                  <a:lnTo>
                    <a:pt x="180" y="716"/>
                  </a:lnTo>
                  <a:lnTo>
                    <a:pt x="167" y="704"/>
                  </a:lnTo>
                  <a:lnTo>
                    <a:pt x="155" y="690"/>
                  </a:lnTo>
                  <a:lnTo>
                    <a:pt x="148" y="672"/>
                  </a:lnTo>
                  <a:lnTo>
                    <a:pt x="144" y="653"/>
                  </a:lnTo>
                  <a:lnTo>
                    <a:pt x="140" y="636"/>
                  </a:lnTo>
                  <a:lnTo>
                    <a:pt x="138" y="617"/>
                  </a:lnTo>
                  <a:lnTo>
                    <a:pt x="136" y="599"/>
                  </a:lnTo>
                  <a:lnTo>
                    <a:pt x="173" y="599"/>
                  </a:lnTo>
                  <a:lnTo>
                    <a:pt x="209" y="595"/>
                  </a:lnTo>
                  <a:lnTo>
                    <a:pt x="242" y="589"/>
                  </a:lnTo>
                  <a:lnTo>
                    <a:pt x="274" y="580"/>
                  </a:lnTo>
                  <a:lnTo>
                    <a:pt x="305" y="570"/>
                  </a:lnTo>
                  <a:lnTo>
                    <a:pt x="335" y="557"/>
                  </a:lnTo>
                  <a:lnTo>
                    <a:pt x="364" y="540"/>
                  </a:lnTo>
                  <a:lnTo>
                    <a:pt x="391" y="521"/>
                  </a:lnTo>
                  <a:lnTo>
                    <a:pt x="406" y="509"/>
                  </a:lnTo>
                  <a:lnTo>
                    <a:pt x="420" y="497"/>
                  </a:lnTo>
                  <a:lnTo>
                    <a:pt x="435" y="484"/>
                  </a:lnTo>
                  <a:lnTo>
                    <a:pt x="449" y="470"/>
                  </a:lnTo>
                  <a:lnTo>
                    <a:pt x="460" y="455"/>
                  </a:lnTo>
                  <a:lnTo>
                    <a:pt x="472" y="441"/>
                  </a:lnTo>
                  <a:lnTo>
                    <a:pt x="483" y="426"/>
                  </a:lnTo>
                  <a:lnTo>
                    <a:pt x="493" y="411"/>
                  </a:lnTo>
                  <a:lnTo>
                    <a:pt x="483" y="419"/>
                  </a:lnTo>
                  <a:lnTo>
                    <a:pt x="474" y="430"/>
                  </a:lnTo>
                  <a:lnTo>
                    <a:pt x="464" y="440"/>
                  </a:lnTo>
                  <a:lnTo>
                    <a:pt x="452" y="450"/>
                  </a:lnTo>
                  <a:lnTo>
                    <a:pt x="426" y="469"/>
                  </a:lnTo>
                  <a:lnTo>
                    <a:pt x="401" y="485"/>
                  </a:lnTo>
                  <a:lnTo>
                    <a:pt x="372" y="501"/>
                  </a:lnTo>
                  <a:lnTo>
                    <a:pt x="345" y="514"/>
                  </a:lnTo>
                  <a:lnTo>
                    <a:pt x="314" y="528"/>
                  </a:lnTo>
                  <a:lnTo>
                    <a:pt x="286" y="536"/>
                  </a:lnTo>
                  <a:lnTo>
                    <a:pt x="253" y="545"/>
                  </a:lnTo>
                  <a:lnTo>
                    <a:pt x="220" y="548"/>
                  </a:lnTo>
                  <a:lnTo>
                    <a:pt x="201" y="550"/>
                  </a:lnTo>
                  <a:lnTo>
                    <a:pt x="182" y="550"/>
                  </a:lnTo>
                  <a:lnTo>
                    <a:pt x="163" y="550"/>
                  </a:lnTo>
                  <a:lnTo>
                    <a:pt x="144" y="550"/>
                  </a:lnTo>
                  <a:lnTo>
                    <a:pt x="125" y="550"/>
                  </a:lnTo>
                  <a:lnTo>
                    <a:pt x="105" y="548"/>
                  </a:lnTo>
                  <a:lnTo>
                    <a:pt x="88" y="546"/>
                  </a:lnTo>
                  <a:lnTo>
                    <a:pt x="69" y="545"/>
                  </a:lnTo>
                  <a:lnTo>
                    <a:pt x="59" y="541"/>
                  </a:lnTo>
                  <a:lnTo>
                    <a:pt x="57" y="533"/>
                  </a:lnTo>
                  <a:lnTo>
                    <a:pt x="57" y="524"/>
                  </a:lnTo>
                  <a:lnTo>
                    <a:pt x="59" y="516"/>
                  </a:lnTo>
                  <a:lnTo>
                    <a:pt x="65" y="496"/>
                  </a:lnTo>
                  <a:lnTo>
                    <a:pt x="73" y="475"/>
                  </a:lnTo>
                  <a:lnTo>
                    <a:pt x="77" y="455"/>
                  </a:lnTo>
                  <a:lnTo>
                    <a:pt x="75" y="433"/>
                  </a:lnTo>
                  <a:lnTo>
                    <a:pt x="69" y="426"/>
                  </a:lnTo>
                  <a:lnTo>
                    <a:pt x="59" y="419"/>
                  </a:lnTo>
                  <a:lnTo>
                    <a:pt x="52" y="413"/>
                  </a:lnTo>
                  <a:lnTo>
                    <a:pt x="48" y="404"/>
                  </a:lnTo>
                  <a:lnTo>
                    <a:pt x="50" y="391"/>
                  </a:lnTo>
                  <a:lnTo>
                    <a:pt x="67" y="397"/>
                  </a:lnTo>
                  <a:lnTo>
                    <a:pt x="84" y="401"/>
                  </a:lnTo>
                  <a:lnTo>
                    <a:pt x="104" y="403"/>
                  </a:lnTo>
                  <a:lnTo>
                    <a:pt x="123" y="401"/>
                  </a:lnTo>
                  <a:lnTo>
                    <a:pt x="142" y="399"/>
                  </a:lnTo>
                  <a:lnTo>
                    <a:pt x="161" y="394"/>
                  </a:lnTo>
                  <a:lnTo>
                    <a:pt x="176" y="387"/>
                  </a:lnTo>
                  <a:lnTo>
                    <a:pt x="192" y="377"/>
                  </a:lnTo>
                  <a:lnTo>
                    <a:pt x="196" y="372"/>
                  </a:lnTo>
                  <a:lnTo>
                    <a:pt x="199" y="367"/>
                  </a:lnTo>
                  <a:lnTo>
                    <a:pt x="203" y="362"/>
                  </a:lnTo>
                  <a:lnTo>
                    <a:pt x="205" y="357"/>
                  </a:lnTo>
                  <a:lnTo>
                    <a:pt x="190" y="364"/>
                  </a:lnTo>
                  <a:lnTo>
                    <a:pt x="174" y="370"/>
                  </a:lnTo>
                  <a:lnTo>
                    <a:pt x="157" y="376"/>
                  </a:lnTo>
                  <a:lnTo>
                    <a:pt x="138" y="379"/>
                  </a:lnTo>
                  <a:lnTo>
                    <a:pt x="121" y="381"/>
                  </a:lnTo>
                  <a:lnTo>
                    <a:pt x="102" y="379"/>
                  </a:lnTo>
                  <a:lnTo>
                    <a:pt x="82" y="377"/>
                  </a:lnTo>
                  <a:lnTo>
                    <a:pt x="65" y="372"/>
                  </a:lnTo>
                  <a:lnTo>
                    <a:pt x="73" y="359"/>
                  </a:lnTo>
                  <a:lnTo>
                    <a:pt x="77" y="348"/>
                  </a:lnTo>
                  <a:lnTo>
                    <a:pt x="80" y="343"/>
                  </a:lnTo>
                  <a:lnTo>
                    <a:pt x="82" y="342"/>
                  </a:lnTo>
                  <a:lnTo>
                    <a:pt x="94" y="343"/>
                  </a:lnTo>
                  <a:lnTo>
                    <a:pt x="107" y="343"/>
                  </a:lnTo>
                  <a:lnTo>
                    <a:pt x="119" y="343"/>
                  </a:lnTo>
                  <a:lnTo>
                    <a:pt x="130" y="338"/>
                  </a:lnTo>
                  <a:lnTo>
                    <a:pt x="136" y="333"/>
                  </a:lnTo>
                  <a:lnTo>
                    <a:pt x="142" y="328"/>
                  </a:lnTo>
                  <a:lnTo>
                    <a:pt x="144" y="321"/>
                  </a:lnTo>
                  <a:lnTo>
                    <a:pt x="146" y="315"/>
                  </a:lnTo>
                  <a:lnTo>
                    <a:pt x="142" y="303"/>
                  </a:lnTo>
                  <a:lnTo>
                    <a:pt x="136" y="293"/>
                  </a:lnTo>
                  <a:lnTo>
                    <a:pt x="128" y="284"/>
                  </a:lnTo>
                  <a:lnTo>
                    <a:pt x="117" y="277"/>
                  </a:lnTo>
                  <a:lnTo>
                    <a:pt x="104" y="274"/>
                  </a:lnTo>
                  <a:lnTo>
                    <a:pt x="90" y="274"/>
                  </a:lnTo>
                  <a:lnTo>
                    <a:pt x="77" y="279"/>
                  </a:lnTo>
                  <a:lnTo>
                    <a:pt x="65" y="284"/>
                  </a:lnTo>
                  <a:lnTo>
                    <a:pt x="75" y="282"/>
                  </a:lnTo>
                  <a:lnTo>
                    <a:pt x="86" y="281"/>
                  </a:lnTo>
                  <a:lnTo>
                    <a:pt x="98" y="281"/>
                  </a:lnTo>
                  <a:lnTo>
                    <a:pt x="107" y="284"/>
                  </a:lnTo>
                  <a:lnTo>
                    <a:pt x="113" y="291"/>
                  </a:lnTo>
                  <a:lnTo>
                    <a:pt x="115" y="299"/>
                  </a:lnTo>
                  <a:lnTo>
                    <a:pt x="113" y="308"/>
                  </a:lnTo>
                  <a:lnTo>
                    <a:pt x="111" y="315"/>
                  </a:lnTo>
                  <a:lnTo>
                    <a:pt x="109" y="318"/>
                  </a:lnTo>
                  <a:lnTo>
                    <a:pt x="105" y="321"/>
                  </a:lnTo>
                  <a:lnTo>
                    <a:pt x="102" y="323"/>
                  </a:lnTo>
                  <a:lnTo>
                    <a:pt x="98" y="323"/>
                  </a:lnTo>
                  <a:lnTo>
                    <a:pt x="84" y="321"/>
                  </a:lnTo>
                  <a:lnTo>
                    <a:pt x="73" y="321"/>
                  </a:lnTo>
                  <a:lnTo>
                    <a:pt x="59" y="320"/>
                  </a:lnTo>
                  <a:lnTo>
                    <a:pt x="48" y="316"/>
                  </a:lnTo>
                  <a:lnTo>
                    <a:pt x="36" y="315"/>
                  </a:lnTo>
                  <a:lnTo>
                    <a:pt x="25" y="313"/>
                  </a:lnTo>
                  <a:lnTo>
                    <a:pt x="11" y="310"/>
                  </a:lnTo>
                  <a:lnTo>
                    <a:pt x="0" y="308"/>
                  </a:lnTo>
                  <a:lnTo>
                    <a:pt x="11" y="279"/>
                  </a:lnTo>
                  <a:lnTo>
                    <a:pt x="27" y="252"/>
                  </a:lnTo>
                  <a:lnTo>
                    <a:pt x="44" y="225"/>
                  </a:lnTo>
                  <a:lnTo>
                    <a:pt x="63" y="200"/>
                  </a:lnTo>
                  <a:lnTo>
                    <a:pt x="84" y="174"/>
                  </a:lnTo>
                  <a:lnTo>
                    <a:pt x="107" y="151"/>
                  </a:lnTo>
                  <a:lnTo>
                    <a:pt x="132" y="125"/>
                  </a:lnTo>
                  <a:lnTo>
                    <a:pt x="155" y="101"/>
                  </a:lnTo>
                  <a:lnTo>
                    <a:pt x="165" y="91"/>
                  </a:lnTo>
                  <a:lnTo>
                    <a:pt x="174" y="81"/>
                  </a:lnTo>
                  <a:lnTo>
                    <a:pt x="186" y="71"/>
                  </a:lnTo>
                  <a:lnTo>
                    <a:pt x="196" y="61"/>
                  </a:lnTo>
                  <a:lnTo>
                    <a:pt x="207" y="52"/>
                  </a:lnTo>
                  <a:lnTo>
                    <a:pt x="217" y="46"/>
                  </a:lnTo>
                  <a:lnTo>
                    <a:pt x="228" y="41"/>
                  </a:lnTo>
                  <a:lnTo>
                    <a:pt x="242" y="37"/>
                  </a:lnTo>
                  <a:lnTo>
                    <a:pt x="263" y="34"/>
                  </a:lnTo>
                  <a:lnTo>
                    <a:pt x="282" y="30"/>
                  </a:lnTo>
                  <a:lnTo>
                    <a:pt x="301" y="25"/>
                  </a:lnTo>
                  <a:lnTo>
                    <a:pt x="320" y="19"/>
                  </a:lnTo>
                  <a:lnTo>
                    <a:pt x="339" y="13"/>
                  </a:lnTo>
                  <a:lnTo>
                    <a:pt x="358" y="8"/>
                  </a:lnTo>
                  <a:lnTo>
                    <a:pt x="378" y="3"/>
                  </a:lnTo>
                  <a:lnTo>
                    <a:pt x="397" y="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3437" y="3036"/>
              <a:ext cx="105" cy="46"/>
            </a:xfrm>
            <a:custGeom>
              <a:avLst/>
              <a:gdLst>
                <a:gd name="T0" fmla="*/ 2 w 210"/>
                <a:gd name="T1" fmla="*/ 1 h 91"/>
                <a:gd name="T2" fmla="*/ 2 w 210"/>
                <a:gd name="T3" fmla="*/ 1 h 91"/>
                <a:gd name="T4" fmla="*/ 2 w 210"/>
                <a:gd name="T5" fmla="*/ 1 h 91"/>
                <a:gd name="T6" fmla="*/ 2 w 210"/>
                <a:gd name="T7" fmla="*/ 1 h 91"/>
                <a:gd name="T8" fmla="*/ 2 w 210"/>
                <a:gd name="T9" fmla="*/ 1 h 91"/>
                <a:gd name="T10" fmla="*/ 1 w 210"/>
                <a:gd name="T11" fmla="*/ 1 h 91"/>
                <a:gd name="T12" fmla="*/ 1 w 210"/>
                <a:gd name="T13" fmla="*/ 1 h 91"/>
                <a:gd name="T14" fmla="*/ 1 w 210"/>
                <a:gd name="T15" fmla="*/ 1 h 91"/>
                <a:gd name="T16" fmla="*/ 1 w 210"/>
                <a:gd name="T17" fmla="*/ 1 h 91"/>
                <a:gd name="T18" fmla="*/ 0 w 210"/>
                <a:gd name="T19" fmla="*/ 1 h 91"/>
                <a:gd name="T20" fmla="*/ 1 w 210"/>
                <a:gd name="T21" fmla="*/ 1 h 91"/>
                <a:gd name="T22" fmla="*/ 1 w 210"/>
                <a:gd name="T23" fmla="*/ 1 h 91"/>
                <a:gd name="T24" fmla="*/ 1 w 210"/>
                <a:gd name="T25" fmla="*/ 1 h 91"/>
                <a:gd name="T26" fmla="*/ 1 w 210"/>
                <a:gd name="T27" fmla="*/ 0 h 91"/>
                <a:gd name="T28" fmla="*/ 1 w 210"/>
                <a:gd name="T29" fmla="*/ 0 h 91"/>
                <a:gd name="T30" fmla="*/ 1 w 210"/>
                <a:gd name="T31" fmla="*/ 1 h 91"/>
                <a:gd name="T32" fmla="*/ 1 w 210"/>
                <a:gd name="T33" fmla="*/ 1 h 91"/>
                <a:gd name="T34" fmla="*/ 2 w 210"/>
                <a:gd name="T35" fmla="*/ 1 h 91"/>
                <a:gd name="T36" fmla="*/ 2 w 210"/>
                <a:gd name="T37" fmla="*/ 1 h 91"/>
                <a:gd name="T38" fmla="*/ 2 w 210"/>
                <a:gd name="T39" fmla="*/ 1 h 91"/>
                <a:gd name="T40" fmla="*/ 2 w 210"/>
                <a:gd name="T41" fmla="*/ 1 h 91"/>
                <a:gd name="T42" fmla="*/ 2 w 210"/>
                <a:gd name="T43" fmla="*/ 1 h 91"/>
                <a:gd name="T44" fmla="*/ 2 w 210"/>
                <a:gd name="T45" fmla="*/ 1 h 91"/>
                <a:gd name="T46" fmla="*/ 2 w 210"/>
                <a:gd name="T47" fmla="*/ 1 h 91"/>
                <a:gd name="T48" fmla="*/ 2 w 210"/>
                <a:gd name="T49" fmla="*/ 1 h 91"/>
                <a:gd name="T50" fmla="*/ 2 w 210"/>
                <a:gd name="T51" fmla="*/ 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91"/>
                <a:gd name="T80" fmla="*/ 210 w 210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91">
                  <a:moveTo>
                    <a:pt x="210" y="91"/>
                  </a:moveTo>
                  <a:lnTo>
                    <a:pt x="195" y="79"/>
                  </a:lnTo>
                  <a:lnTo>
                    <a:pt x="178" y="66"/>
                  </a:lnTo>
                  <a:lnTo>
                    <a:pt x="163" y="54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11" y="23"/>
                  </a:lnTo>
                  <a:lnTo>
                    <a:pt x="90" y="20"/>
                  </a:lnTo>
                  <a:lnTo>
                    <a:pt x="69" y="22"/>
                  </a:lnTo>
                  <a:lnTo>
                    <a:pt x="0" y="22"/>
                  </a:lnTo>
                  <a:lnTo>
                    <a:pt x="15" y="13"/>
                  </a:lnTo>
                  <a:lnTo>
                    <a:pt x="32" y="8"/>
                  </a:lnTo>
                  <a:lnTo>
                    <a:pt x="49" y="3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7" y="1"/>
                  </a:lnTo>
                  <a:lnTo>
                    <a:pt x="124" y="5"/>
                  </a:lnTo>
                  <a:lnTo>
                    <a:pt x="141" y="13"/>
                  </a:lnTo>
                  <a:lnTo>
                    <a:pt x="153" y="20"/>
                  </a:lnTo>
                  <a:lnTo>
                    <a:pt x="163" y="28"/>
                  </a:lnTo>
                  <a:lnTo>
                    <a:pt x="172" y="39"/>
                  </a:lnTo>
                  <a:lnTo>
                    <a:pt x="182" y="49"/>
                  </a:lnTo>
                  <a:lnTo>
                    <a:pt x="189" y="59"/>
                  </a:lnTo>
                  <a:lnTo>
                    <a:pt x="197" y="69"/>
                  </a:lnTo>
                  <a:lnTo>
                    <a:pt x="205" y="81"/>
                  </a:lnTo>
                  <a:lnTo>
                    <a:pt x="21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434" y="3070"/>
              <a:ext cx="66" cy="23"/>
            </a:xfrm>
            <a:custGeom>
              <a:avLst/>
              <a:gdLst>
                <a:gd name="T0" fmla="*/ 1 w 132"/>
                <a:gd name="T1" fmla="*/ 1 h 46"/>
                <a:gd name="T2" fmla="*/ 1 w 132"/>
                <a:gd name="T3" fmla="*/ 1 h 46"/>
                <a:gd name="T4" fmla="*/ 1 w 132"/>
                <a:gd name="T5" fmla="*/ 1 h 46"/>
                <a:gd name="T6" fmla="*/ 1 w 132"/>
                <a:gd name="T7" fmla="*/ 1 h 46"/>
                <a:gd name="T8" fmla="*/ 1 w 132"/>
                <a:gd name="T9" fmla="*/ 1 h 46"/>
                <a:gd name="T10" fmla="*/ 1 w 132"/>
                <a:gd name="T11" fmla="*/ 1 h 46"/>
                <a:gd name="T12" fmla="*/ 1 w 132"/>
                <a:gd name="T13" fmla="*/ 1 h 46"/>
                <a:gd name="T14" fmla="*/ 1 w 132"/>
                <a:gd name="T15" fmla="*/ 1 h 46"/>
                <a:gd name="T16" fmla="*/ 1 w 132"/>
                <a:gd name="T17" fmla="*/ 1 h 46"/>
                <a:gd name="T18" fmla="*/ 1 w 132"/>
                <a:gd name="T19" fmla="*/ 1 h 46"/>
                <a:gd name="T20" fmla="*/ 1 w 132"/>
                <a:gd name="T21" fmla="*/ 1 h 46"/>
                <a:gd name="T22" fmla="*/ 1 w 132"/>
                <a:gd name="T23" fmla="*/ 1 h 46"/>
                <a:gd name="T24" fmla="*/ 0 w 132"/>
                <a:gd name="T25" fmla="*/ 1 h 46"/>
                <a:gd name="T26" fmla="*/ 0 w 132"/>
                <a:gd name="T27" fmla="*/ 0 h 46"/>
                <a:gd name="T28" fmla="*/ 1 w 132"/>
                <a:gd name="T29" fmla="*/ 1 h 46"/>
                <a:gd name="T30" fmla="*/ 1 w 132"/>
                <a:gd name="T31" fmla="*/ 1 h 46"/>
                <a:gd name="T32" fmla="*/ 1 w 132"/>
                <a:gd name="T33" fmla="*/ 1 h 46"/>
                <a:gd name="T34" fmla="*/ 1 w 132"/>
                <a:gd name="T35" fmla="*/ 1 h 46"/>
                <a:gd name="T36" fmla="*/ 1 w 132"/>
                <a:gd name="T37" fmla="*/ 1 h 46"/>
                <a:gd name="T38" fmla="*/ 1 w 132"/>
                <a:gd name="T39" fmla="*/ 1 h 46"/>
                <a:gd name="T40" fmla="*/ 1 w 132"/>
                <a:gd name="T41" fmla="*/ 1 h 46"/>
                <a:gd name="T42" fmla="*/ 1 w 132"/>
                <a:gd name="T43" fmla="*/ 1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46"/>
                <a:gd name="T68" fmla="*/ 132 w 132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46">
                  <a:moveTo>
                    <a:pt x="132" y="10"/>
                  </a:moveTo>
                  <a:lnTo>
                    <a:pt x="124" y="21"/>
                  </a:lnTo>
                  <a:lnTo>
                    <a:pt x="113" y="31"/>
                  </a:lnTo>
                  <a:lnTo>
                    <a:pt x="103" y="38"/>
                  </a:lnTo>
                  <a:lnTo>
                    <a:pt x="92" y="43"/>
                  </a:lnTo>
                  <a:lnTo>
                    <a:pt x="78" y="44"/>
                  </a:lnTo>
                  <a:lnTo>
                    <a:pt x="65" y="46"/>
                  </a:lnTo>
                  <a:lnTo>
                    <a:pt x="52" y="46"/>
                  </a:lnTo>
                  <a:lnTo>
                    <a:pt x="38" y="44"/>
                  </a:lnTo>
                  <a:lnTo>
                    <a:pt x="23" y="39"/>
                  </a:lnTo>
                  <a:lnTo>
                    <a:pt x="11" y="29"/>
                  </a:lnTo>
                  <a:lnTo>
                    <a:pt x="4" y="1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2"/>
                  </a:lnTo>
                  <a:lnTo>
                    <a:pt x="46" y="16"/>
                  </a:lnTo>
                  <a:lnTo>
                    <a:pt x="63" y="17"/>
                  </a:lnTo>
                  <a:lnTo>
                    <a:pt x="82" y="17"/>
                  </a:lnTo>
                  <a:lnTo>
                    <a:pt x="100" y="17"/>
                  </a:lnTo>
                  <a:lnTo>
                    <a:pt x="115" y="14"/>
                  </a:lnTo>
                  <a:lnTo>
                    <a:pt x="13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3160" y="3077"/>
              <a:ext cx="81" cy="63"/>
            </a:xfrm>
            <a:custGeom>
              <a:avLst/>
              <a:gdLst>
                <a:gd name="T0" fmla="*/ 1 w 163"/>
                <a:gd name="T1" fmla="*/ 1 h 125"/>
                <a:gd name="T2" fmla="*/ 1 w 163"/>
                <a:gd name="T3" fmla="*/ 1 h 125"/>
                <a:gd name="T4" fmla="*/ 1 w 163"/>
                <a:gd name="T5" fmla="*/ 1 h 125"/>
                <a:gd name="T6" fmla="*/ 1 w 163"/>
                <a:gd name="T7" fmla="*/ 1 h 125"/>
                <a:gd name="T8" fmla="*/ 1 w 163"/>
                <a:gd name="T9" fmla="*/ 1 h 125"/>
                <a:gd name="T10" fmla="*/ 1 w 163"/>
                <a:gd name="T11" fmla="*/ 1 h 125"/>
                <a:gd name="T12" fmla="*/ 1 w 163"/>
                <a:gd name="T13" fmla="*/ 1 h 125"/>
                <a:gd name="T14" fmla="*/ 1 w 163"/>
                <a:gd name="T15" fmla="*/ 1 h 125"/>
                <a:gd name="T16" fmla="*/ 0 w 163"/>
                <a:gd name="T17" fmla="*/ 1 h 125"/>
                <a:gd name="T18" fmla="*/ 0 w 163"/>
                <a:gd name="T19" fmla="*/ 1 h 125"/>
                <a:gd name="T20" fmla="*/ 1 w 163"/>
                <a:gd name="T21" fmla="*/ 1 h 125"/>
                <a:gd name="T22" fmla="*/ 1 w 163"/>
                <a:gd name="T23" fmla="*/ 1 h 125"/>
                <a:gd name="T24" fmla="*/ 1 w 163"/>
                <a:gd name="T25" fmla="*/ 1 h 125"/>
                <a:gd name="T26" fmla="*/ 1 w 163"/>
                <a:gd name="T27" fmla="*/ 1 h 125"/>
                <a:gd name="T28" fmla="*/ 1 w 163"/>
                <a:gd name="T29" fmla="*/ 1 h 125"/>
                <a:gd name="T30" fmla="*/ 1 w 163"/>
                <a:gd name="T31" fmla="*/ 1 h 125"/>
                <a:gd name="T32" fmla="*/ 1 w 163"/>
                <a:gd name="T33" fmla="*/ 1 h 125"/>
                <a:gd name="T34" fmla="*/ 0 w 163"/>
                <a:gd name="T35" fmla="*/ 1 h 125"/>
                <a:gd name="T36" fmla="*/ 0 w 163"/>
                <a:gd name="T37" fmla="*/ 1 h 125"/>
                <a:gd name="T38" fmla="*/ 0 w 163"/>
                <a:gd name="T39" fmla="*/ 1 h 125"/>
                <a:gd name="T40" fmla="*/ 0 w 163"/>
                <a:gd name="T41" fmla="*/ 1 h 125"/>
                <a:gd name="T42" fmla="*/ 0 w 163"/>
                <a:gd name="T43" fmla="*/ 1 h 125"/>
                <a:gd name="T44" fmla="*/ 0 w 163"/>
                <a:gd name="T45" fmla="*/ 1 h 125"/>
                <a:gd name="T46" fmla="*/ 0 w 163"/>
                <a:gd name="T47" fmla="*/ 1 h 125"/>
                <a:gd name="T48" fmla="*/ 0 w 163"/>
                <a:gd name="T49" fmla="*/ 1 h 125"/>
                <a:gd name="T50" fmla="*/ 0 w 163"/>
                <a:gd name="T51" fmla="*/ 1 h 125"/>
                <a:gd name="T52" fmla="*/ 0 w 163"/>
                <a:gd name="T53" fmla="*/ 1 h 125"/>
                <a:gd name="T54" fmla="*/ 0 w 163"/>
                <a:gd name="T55" fmla="*/ 1 h 125"/>
                <a:gd name="T56" fmla="*/ 0 w 163"/>
                <a:gd name="T57" fmla="*/ 1 h 125"/>
                <a:gd name="T58" fmla="*/ 0 w 163"/>
                <a:gd name="T59" fmla="*/ 1 h 125"/>
                <a:gd name="T60" fmla="*/ 0 w 163"/>
                <a:gd name="T61" fmla="*/ 1 h 125"/>
                <a:gd name="T62" fmla="*/ 0 w 163"/>
                <a:gd name="T63" fmla="*/ 1 h 125"/>
                <a:gd name="T64" fmla="*/ 0 w 163"/>
                <a:gd name="T65" fmla="*/ 1 h 125"/>
                <a:gd name="T66" fmla="*/ 0 w 163"/>
                <a:gd name="T67" fmla="*/ 1 h 125"/>
                <a:gd name="T68" fmla="*/ 0 w 163"/>
                <a:gd name="T69" fmla="*/ 1 h 125"/>
                <a:gd name="T70" fmla="*/ 0 w 163"/>
                <a:gd name="T71" fmla="*/ 1 h 125"/>
                <a:gd name="T72" fmla="*/ 0 w 163"/>
                <a:gd name="T73" fmla="*/ 1 h 125"/>
                <a:gd name="T74" fmla="*/ 0 w 163"/>
                <a:gd name="T75" fmla="*/ 1 h 125"/>
                <a:gd name="T76" fmla="*/ 0 w 163"/>
                <a:gd name="T77" fmla="*/ 1 h 125"/>
                <a:gd name="T78" fmla="*/ 0 w 163"/>
                <a:gd name="T79" fmla="*/ 1 h 125"/>
                <a:gd name="T80" fmla="*/ 0 w 163"/>
                <a:gd name="T81" fmla="*/ 1 h 125"/>
                <a:gd name="T82" fmla="*/ 0 w 163"/>
                <a:gd name="T83" fmla="*/ 1 h 125"/>
                <a:gd name="T84" fmla="*/ 0 w 163"/>
                <a:gd name="T85" fmla="*/ 1 h 125"/>
                <a:gd name="T86" fmla="*/ 0 w 163"/>
                <a:gd name="T87" fmla="*/ 1 h 125"/>
                <a:gd name="T88" fmla="*/ 0 w 163"/>
                <a:gd name="T89" fmla="*/ 1 h 125"/>
                <a:gd name="T90" fmla="*/ 0 w 163"/>
                <a:gd name="T91" fmla="*/ 1 h 125"/>
                <a:gd name="T92" fmla="*/ 0 w 163"/>
                <a:gd name="T93" fmla="*/ 1 h 125"/>
                <a:gd name="T94" fmla="*/ 0 w 163"/>
                <a:gd name="T95" fmla="*/ 1 h 125"/>
                <a:gd name="T96" fmla="*/ 0 w 163"/>
                <a:gd name="T97" fmla="*/ 1 h 125"/>
                <a:gd name="T98" fmla="*/ 0 w 163"/>
                <a:gd name="T99" fmla="*/ 0 h 125"/>
                <a:gd name="T100" fmla="*/ 0 w 163"/>
                <a:gd name="T101" fmla="*/ 0 h 125"/>
                <a:gd name="T102" fmla="*/ 0 w 163"/>
                <a:gd name="T103" fmla="*/ 0 h 125"/>
                <a:gd name="T104" fmla="*/ 0 w 163"/>
                <a:gd name="T105" fmla="*/ 1 h 125"/>
                <a:gd name="T106" fmla="*/ 1 w 163"/>
                <a:gd name="T107" fmla="*/ 1 h 125"/>
                <a:gd name="T108" fmla="*/ 1 w 163"/>
                <a:gd name="T109" fmla="*/ 1 h 125"/>
                <a:gd name="T110" fmla="*/ 1 w 163"/>
                <a:gd name="T111" fmla="*/ 1 h 125"/>
                <a:gd name="T112" fmla="*/ 1 w 163"/>
                <a:gd name="T113" fmla="*/ 1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3"/>
                <a:gd name="T172" fmla="*/ 0 h 125"/>
                <a:gd name="T173" fmla="*/ 163 w 163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3" h="125">
                  <a:moveTo>
                    <a:pt x="155" y="28"/>
                  </a:moveTo>
                  <a:lnTo>
                    <a:pt x="159" y="37"/>
                  </a:lnTo>
                  <a:lnTo>
                    <a:pt x="161" y="45"/>
                  </a:lnTo>
                  <a:lnTo>
                    <a:pt x="163" y="55"/>
                  </a:lnTo>
                  <a:lnTo>
                    <a:pt x="161" y="66"/>
                  </a:lnTo>
                  <a:lnTo>
                    <a:pt x="153" y="54"/>
                  </a:lnTo>
                  <a:lnTo>
                    <a:pt x="143" y="42"/>
                  </a:lnTo>
                  <a:lnTo>
                    <a:pt x="132" y="32"/>
                  </a:lnTo>
                  <a:lnTo>
                    <a:pt x="120" y="22"/>
                  </a:lnTo>
                  <a:lnTo>
                    <a:pt x="126" y="32"/>
                  </a:lnTo>
                  <a:lnTo>
                    <a:pt x="134" y="44"/>
                  </a:lnTo>
                  <a:lnTo>
                    <a:pt x="138" y="57"/>
                  </a:lnTo>
                  <a:lnTo>
                    <a:pt x="140" y="71"/>
                  </a:lnTo>
                  <a:lnTo>
                    <a:pt x="140" y="81"/>
                  </a:lnTo>
                  <a:lnTo>
                    <a:pt x="136" y="91"/>
                  </a:lnTo>
                  <a:lnTo>
                    <a:pt x="134" y="101"/>
                  </a:lnTo>
                  <a:lnTo>
                    <a:pt x="130" y="111"/>
                  </a:lnTo>
                  <a:lnTo>
                    <a:pt x="126" y="88"/>
                  </a:lnTo>
                  <a:lnTo>
                    <a:pt x="118" y="66"/>
                  </a:lnTo>
                  <a:lnTo>
                    <a:pt x="105" y="45"/>
                  </a:lnTo>
                  <a:lnTo>
                    <a:pt x="86" y="28"/>
                  </a:lnTo>
                  <a:lnTo>
                    <a:pt x="86" y="35"/>
                  </a:lnTo>
                  <a:lnTo>
                    <a:pt x="90" y="42"/>
                  </a:lnTo>
                  <a:lnTo>
                    <a:pt x="95" y="49"/>
                  </a:lnTo>
                  <a:lnTo>
                    <a:pt x="99" y="55"/>
                  </a:lnTo>
                  <a:lnTo>
                    <a:pt x="103" y="74"/>
                  </a:lnTo>
                  <a:lnTo>
                    <a:pt x="103" y="93"/>
                  </a:lnTo>
                  <a:lnTo>
                    <a:pt x="97" y="110"/>
                  </a:lnTo>
                  <a:lnTo>
                    <a:pt x="86" y="125"/>
                  </a:lnTo>
                  <a:lnTo>
                    <a:pt x="84" y="115"/>
                  </a:lnTo>
                  <a:lnTo>
                    <a:pt x="84" y="101"/>
                  </a:lnTo>
                  <a:lnTo>
                    <a:pt x="84" y="89"/>
                  </a:lnTo>
                  <a:lnTo>
                    <a:pt x="80" y="79"/>
                  </a:lnTo>
                  <a:lnTo>
                    <a:pt x="70" y="67"/>
                  </a:lnTo>
                  <a:lnTo>
                    <a:pt x="59" y="55"/>
                  </a:lnTo>
                  <a:lnTo>
                    <a:pt x="44" y="45"/>
                  </a:lnTo>
                  <a:lnTo>
                    <a:pt x="28" y="40"/>
                  </a:lnTo>
                  <a:lnTo>
                    <a:pt x="21" y="40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9" y="20"/>
                  </a:lnTo>
                  <a:lnTo>
                    <a:pt x="28" y="16"/>
                  </a:lnTo>
                  <a:lnTo>
                    <a:pt x="38" y="13"/>
                  </a:lnTo>
                  <a:lnTo>
                    <a:pt x="47" y="10"/>
                  </a:lnTo>
                  <a:lnTo>
                    <a:pt x="59" y="6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28" y="6"/>
                  </a:lnTo>
                  <a:lnTo>
                    <a:pt x="140" y="11"/>
                  </a:lnTo>
                  <a:lnTo>
                    <a:pt x="147" y="20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852" y="3091"/>
              <a:ext cx="83" cy="59"/>
            </a:xfrm>
            <a:custGeom>
              <a:avLst/>
              <a:gdLst>
                <a:gd name="T0" fmla="*/ 1 w 167"/>
                <a:gd name="T1" fmla="*/ 1 h 118"/>
                <a:gd name="T2" fmla="*/ 1 w 167"/>
                <a:gd name="T3" fmla="*/ 1 h 118"/>
                <a:gd name="T4" fmla="*/ 1 w 167"/>
                <a:gd name="T5" fmla="*/ 1 h 118"/>
                <a:gd name="T6" fmla="*/ 0 w 167"/>
                <a:gd name="T7" fmla="*/ 1 h 118"/>
                <a:gd name="T8" fmla="*/ 0 w 167"/>
                <a:gd name="T9" fmla="*/ 1 h 118"/>
                <a:gd name="T10" fmla="*/ 0 w 167"/>
                <a:gd name="T11" fmla="*/ 1 h 118"/>
                <a:gd name="T12" fmla="*/ 0 w 167"/>
                <a:gd name="T13" fmla="*/ 1 h 118"/>
                <a:gd name="T14" fmla="*/ 0 w 167"/>
                <a:gd name="T15" fmla="*/ 1 h 118"/>
                <a:gd name="T16" fmla="*/ 0 w 167"/>
                <a:gd name="T17" fmla="*/ 1 h 118"/>
                <a:gd name="T18" fmla="*/ 0 w 167"/>
                <a:gd name="T19" fmla="*/ 1 h 118"/>
                <a:gd name="T20" fmla="*/ 0 w 167"/>
                <a:gd name="T21" fmla="*/ 1 h 118"/>
                <a:gd name="T22" fmla="*/ 0 w 167"/>
                <a:gd name="T23" fmla="*/ 1 h 118"/>
                <a:gd name="T24" fmla="*/ 0 w 167"/>
                <a:gd name="T25" fmla="*/ 1 h 118"/>
                <a:gd name="T26" fmla="*/ 0 w 167"/>
                <a:gd name="T27" fmla="*/ 1 h 118"/>
                <a:gd name="T28" fmla="*/ 0 w 167"/>
                <a:gd name="T29" fmla="*/ 1 h 118"/>
                <a:gd name="T30" fmla="*/ 0 w 167"/>
                <a:gd name="T31" fmla="*/ 1 h 118"/>
                <a:gd name="T32" fmla="*/ 0 w 167"/>
                <a:gd name="T33" fmla="*/ 1 h 118"/>
                <a:gd name="T34" fmla="*/ 0 w 167"/>
                <a:gd name="T35" fmla="*/ 1 h 118"/>
                <a:gd name="T36" fmla="*/ 0 w 167"/>
                <a:gd name="T37" fmla="*/ 1 h 118"/>
                <a:gd name="T38" fmla="*/ 0 w 167"/>
                <a:gd name="T39" fmla="*/ 1 h 118"/>
                <a:gd name="T40" fmla="*/ 0 w 167"/>
                <a:gd name="T41" fmla="*/ 1 h 118"/>
                <a:gd name="T42" fmla="*/ 0 w 167"/>
                <a:gd name="T43" fmla="*/ 1 h 118"/>
                <a:gd name="T44" fmla="*/ 0 w 167"/>
                <a:gd name="T45" fmla="*/ 1 h 118"/>
                <a:gd name="T46" fmla="*/ 0 w 167"/>
                <a:gd name="T47" fmla="*/ 1 h 118"/>
                <a:gd name="T48" fmla="*/ 0 w 167"/>
                <a:gd name="T49" fmla="*/ 1 h 118"/>
                <a:gd name="T50" fmla="*/ 0 w 167"/>
                <a:gd name="T51" fmla="*/ 1 h 118"/>
                <a:gd name="T52" fmla="*/ 0 w 167"/>
                <a:gd name="T53" fmla="*/ 1 h 118"/>
                <a:gd name="T54" fmla="*/ 0 w 167"/>
                <a:gd name="T55" fmla="*/ 1 h 118"/>
                <a:gd name="T56" fmla="*/ 0 w 167"/>
                <a:gd name="T57" fmla="*/ 1 h 118"/>
                <a:gd name="T58" fmla="*/ 0 w 167"/>
                <a:gd name="T59" fmla="*/ 1 h 118"/>
                <a:gd name="T60" fmla="*/ 0 w 167"/>
                <a:gd name="T61" fmla="*/ 0 h 118"/>
                <a:gd name="T62" fmla="*/ 0 w 167"/>
                <a:gd name="T63" fmla="*/ 1 h 118"/>
                <a:gd name="T64" fmla="*/ 1 w 167"/>
                <a:gd name="T65" fmla="*/ 1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18"/>
                <a:gd name="T101" fmla="*/ 167 w 16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18">
                  <a:moveTo>
                    <a:pt x="130" y="10"/>
                  </a:moveTo>
                  <a:lnTo>
                    <a:pt x="142" y="20"/>
                  </a:lnTo>
                  <a:lnTo>
                    <a:pt x="149" y="30"/>
                  </a:lnTo>
                  <a:lnTo>
                    <a:pt x="157" y="42"/>
                  </a:lnTo>
                  <a:lnTo>
                    <a:pt x="167" y="52"/>
                  </a:lnTo>
                  <a:lnTo>
                    <a:pt x="151" y="55"/>
                  </a:lnTo>
                  <a:lnTo>
                    <a:pt x="136" y="59"/>
                  </a:lnTo>
                  <a:lnTo>
                    <a:pt x="122" y="67"/>
                  </a:lnTo>
                  <a:lnTo>
                    <a:pt x="113" y="79"/>
                  </a:lnTo>
                  <a:lnTo>
                    <a:pt x="111" y="91"/>
                  </a:lnTo>
                  <a:lnTo>
                    <a:pt x="107" y="105"/>
                  </a:lnTo>
                  <a:lnTo>
                    <a:pt x="103" y="115"/>
                  </a:lnTo>
                  <a:lnTo>
                    <a:pt x="90" y="118"/>
                  </a:lnTo>
                  <a:lnTo>
                    <a:pt x="82" y="116"/>
                  </a:lnTo>
                  <a:lnTo>
                    <a:pt x="74" y="110"/>
                  </a:lnTo>
                  <a:lnTo>
                    <a:pt x="69" y="101"/>
                  </a:lnTo>
                  <a:lnTo>
                    <a:pt x="67" y="94"/>
                  </a:lnTo>
                  <a:lnTo>
                    <a:pt x="69" y="76"/>
                  </a:lnTo>
                  <a:lnTo>
                    <a:pt x="78" y="61"/>
                  </a:lnTo>
                  <a:lnTo>
                    <a:pt x="92" y="47"/>
                  </a:lnTo>
                  <a:lnTo>
                    <a:pt x="107" y="35"/>
                  </a:lnTo>
                  <a:lnTo>
                    <a:pt x="99" y="33"/>
                  </a:lnTo>
                  <a:lnTo>
                    <a:pt x="94" y="35"/>
                  </a:lnTo>
                  <a:lnTo>
                    <a:pt x="86" y="37"/>
                  </a:lnTo>
                  <a:lnTo>
                    <a:pt x="80" y="40"/>
                  </a:lnTo>
                  <a:lnTo>
                    <a:pt x="69" y="49"/>
                  </a:lnTo>
                  <a:lnTo>
                    <a:pt x="57" y="59"/>
                  </a:lnTo>
                  <a:lnTo>
                    <a:pt x="50" y="71"/>
                  </a:lnTo>
                  <a:lnTo>
                    <a:pt x="46" y="83"/>
                  </a:lnTo>
                  <a:lnTo>
                    <a:pt x="44" y="91"/>
                  </a:lnTo>
                  <a:lnTo>
                    <a:pt x="46" y="101"/>
                  </a:lnTo>
                  <a:lnTo>
                    <a:pt x="46" y="110"/>
                  </a:lnTo>
                  <a:lnTo>
                    <a:pt x="50" y="118"/>
                  </a:lnTo>
                  <a:lnTo>
                    <a:pt x="42" y="116"/>
                  </a:lnTo>
                  <a:lnTo>
                    <a:pt x="36" y="113"/>
                  </a:lnTo>
                  <a:lnTo>
                    <a:pt x="30" y="110"/>
                  </a:lnTo>
                  <a:lnTo>
                    <a:pt x="28" y="103"/>
                  </a:lnTo>
                  <a:lnTo>
                    <a:pt x="27" y="84"/>
                  </a:lnTo>
                  <a:lnTo>
                    <a:pt x="28" y="66"/>
                  </a:lnTo>
                  <a:lnTo>
                    <a:pt x="36" y="49"/>
                  </a:lnTo>
                  <a:lnTo>
                    <a:pt x="50" y="35"/>
                  </a:lnTo>
                  <a:lnTo>
                    <a:pt x="71" y="20"/>
                  </a:lnTo>
                  <a:lnTo>
                    <a:pt x="61" y="22"/>
                  </a:lnTo>
                  <a:lnTo>
                    <a:pt x="51" y="23"/>
                  </a:lnTo>
                  <a:lnTo>
                    <a:pt x="44" y="28"/>
                  </a:lnTo>
                  <a:lnTo>
                    <a:pt x="36" y="33"/>
                  </a:lnTo>
                  <a:lnTo>
                    <a:pt x="28" y="39"/>
                  </a:lnTo>
                  <a:lnTo>
                    <a:pt x="21" y="45"/>
                  </a:lnTo>
                  <a:lnTo>
                    <a:pt x="15" y="54"/>
                  </a:lnTo>
                  <a:lnTo>
                    <a:pt x="11" y="61"/>
                  </a:lnTo>
                  <a:lnTo>
                    <a:pt x="7" y="67"/>
                  </a:lnTo>
                  <a:lnTo>
                    <a:pt x="4" y="74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67"/>
                  </a:lnTo>
                  <a:lnTo>
                    <a:pt x="5" y="47"/>
                  </a:lnTo>
                  <a:lnTo>
                    <a:pt x="19" y="28"/>
                  </a:lnTo>
                  <a:lnTo>
                    <a:pt x="38" y="15"/>
                  </a:lnTo>
                  <a:lnTo>
                    <a:pt x="48" y="10"/>
                  </a:lnTo>
                  <a:lnTo>
                    <a:pt x="59" y="6"/>
                  </a:lnTo>
                  <a:lnTo>
                    <a:pt x="71" y="3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7" y="1"/>
                  </a:lnTo>
                  <a:lnTo>
                    <a:pt x="119" y="5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3571" y="3125"/>
              <a:ext cx="50" cy="28"/>
            </a:xfrm>
            <a:custGeom>
              <a:avLst/>
              <a:gdLst>
                <a:gd name="T0" fmla="*/ 1 w 100"/>
                <a:gd name="T1" fmla="*/ 0 h 58"/>
                <a:gd name="T2" fmla="*/ 1 w 100"/>
                <a:gd name="T3" fmla="*/ 0 h 58"/>
                <a:gd name="T4" fmla="*/ 1 w 100"/>
                <a:gd name="T5" fmla="*/ 0 h 58"/>
                <a:gd name="T6" fmla="*/ 1 w 100"/>
                <a:gd name="T7" fmla="*/ 0 h 58"/>
                <a:gd name="T8" fmla="*/ 1 w 100"/>
                <a:gd name="T9" fmla="*/ 0 h 58"/>
                <a:gd name="T10" fmla="*/ 1 w 100"/>
                <a:gd name="T11" fmla="*/ 0 h 58"/>
                <a:gd name="T12" fmla="*/ 1 w 100"/>
                <a:gd name="T13" fmla="*/ 0 h 58"/>
                <a:gd name="T14" fmla="*/ 1 w 100"/>
                <a:gd name="T15" fmla="*/ 0 h 58"/>
                <a:gd name="T16" fmla="*/ 1 w 100"/>
                <a:gd name="T17" fmla="*/ 0 h 58"/>
                <a:gd name="T18" fmla="*/ 1 w 100"/>
                <a:gd name="T19" fmla="*/ 0 h 58"/>
                <a:gd name="T20" fmla="*/ 1 w 100"/>
                <a:gd name="T21" fmla="*/ 0 h 58"/>
                <a:gd name="T22" fmla="*/ 1 w 100"/>
                <a:gd name="T23" fmla="*/ 0 h 58"/>
                <a:gd name="T24" fmla="*/ 1 w 100"/>
                <a:gd name="T25" fmla="*/ 0 h 58"/>
                <a:gd name="T26" fmla="*/ 1 w 100"/>
                <a:gd name="T27" fmla="*/ 0 h 58"/>
                <a:gd name="T28" fmla="*/ 0 w 100"/>
                <a:gd name="T29" fmla="*/ 0 h 58"/>
                <a:gd name="T30" fmla="*/ 1 w 100"/>
                <a:gd name="T31" fmla="*/ 0 h 58"/>
                <a:gd name="T32" fmla="*/ 1 w 100"/>
                <a:gd name="T33" fmla="*/ 0 h 58"/>
                <a:gd name="T34" fmla="*/ 1 w 100"/>
                <a:gd name="T35" fmla="*/ 0 h 58"/>
                <a:gd name="T36" fmla="*/ 1 w 100"/>
                <a:gd name="T37" fmla="*/ 0 h 58"/>
                <a:gd name="T38" fmla="*/ 1 w 100"/>
                <a:gd name="T39" fmla="*/ 0 h 58"/>
                <a:gd name="T40" fmla="*/ 1 w 100"/>
                <a:gd name="T41" fmla="*/ 0 h 58"/>
                <a:gd name="T42" fmla="*/ 1 w 100"/>
                <a:gd name="T43" fmla="*/ 0 h 58"/>
                <a:gd name="T44" fmla="*/ 1 w 100"/>
                <a:gd name="T45" fmla="*/ 0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58"/>
                <a:gd name="T71" fmla="*/ 100 w 100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58">
                  <a:moveTo>
                    <a:pt x="100" y="16"/>
                  </a:moveTo>
                  <a:lnTo>
                    <a:pt x="79" y="17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63" y="49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2" y="49"/>
                  </a:lnTo>
                  <a:lnTo>
                    <a:pt x="54" y="46"/>
                  </a:lnTo>
                  <a:lnTo>
                    <a:pt x="56" y="41"/>
                  </a:lnTo>
                  <a:lnTo>
                    <a:pt x="52" y="26"/>
                  </a:lnTo>
                  <a:lnTo>
                    <a:pt x="40" y="32"/>
                  </a:lnTo>
                  <a:lnTo>
                    <a:pt x="29" y="39"/>
                  </a:lnTo>
                  <a:lnTo>
                    <a:pt x="15" y="46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7"/>
                  </a:lnTo>
                  <a:lnTo>
                    <a:pt x="56" y="0"/>
                  </a:lnTo>
                  <a:lnTo>
                    <a:pt x="67" y="2"/>
                  </a:lnTo>
                  <a:lnTo>
                    <a:pt x="79" y="5"/>
                  </a:lnTo>
                  <a:lnTo>
                    <a:pt x="90" y="10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3188" y="3149"/>
              <a:ext cx="86" cy="159"/>
            </a:xfrm>
            <a:custGeom>
              <a:avLst/>
              <a:gdLst>
                <a:gd name="T0" fmla="*/ 0 w 173"/>
                <a:gd name="T1" fmla="*/ 1 h 318"/>
                <a:gd name="T2" fmla="*/ 0 w 173"/>
                <a:gd name="T3" fmla="*/ 1 h 318"/>
                <a:gd name="T4" fmla="*/ 0 w 173"/>
                <a:gd name="T5" fmla="*/ 1 h 318"/>
                <a:gd name="T6" fmla="*/ 0 w 173"/>
                <a:gd name="T7" fmla="*/ 1 h 318"/>
                <a:gd name="T8" fmla="*/ 0 w 173"/>
                <a:gd name="T9" fmla="*/ 1 h 318"/>
                <a:gd name="T10" fmla="*/ 0 w 173"/>
                <a:gd name="T11" fmla="*/ 1 h 318"/>
                <a:gd name="T12" fmla="*/ 1 w 173"/>
                <a:gd name="T13" fmla="*/ 1 h 318"/>
                <a:gd name="T14" fmla="*/ 1 w 173"/>
                <a:gd name="T15" fmla="*/ 1 h 318"/>
                <a:gd name="T16" fmla="*/ 1 w 173"/>
                <a:gd name="T17" fmla="*/ 1 h 318"/>
                <a:gd name="T18" fmla="*/ 1 w 173"/>
                <a:gd name="T19" fmla="*/ 1 h 318"/>
                <a:gd name="T20" fmla="*/ 1 w 173"/>
                <a:gd name="T21" fmla="*/ 1 h 318"/>
                <a:gd name="T22" fmla="*/ 1 w 173"/>
                <a:gd name="T23" fmla="*/ 2 h 318"/>
                <a:gd name="T24" fmla="*/ 0 w 173"/>
                <a:gd name="T25" fmla="*/ 2 h 318"/>
                <a:gd name="T26" fmla="*/ 0 w 173"/>
                <a:gd name="T27" fmla="*/ 2 h 318"/>
                <a:gd name="T28" fmla="*/ 0 w 173"/>
                <a:gd name="T29" fmla="*/ 2 h 318"/>
                <a:gd name="T30" fmla="*/ 0 w 173"/>
                <a:gd name="T31" fmla="*/ 2 h 318"/>
                <a:gd name="T32" fmla="*/ 0 w 173"/>
                <a:gd name="T33" fmla="*/ 2 h 318"/>
                <a:gd name="T34" fmla="*/ 0 w 173"/>
                <a:gd name="T35" fmla="*/ 2 h 318"/>
                <a:gd name="T36" fmla="*/ 0 w 173"/>
                <a:gd name="T37" fmla="*/ 1 h 318"/>
                <a:gd name="T38" fmla="*/ 0 w 173"/>
                <a:gd name="T39" fmla="*/ 1 h 318"/>
                <a:gd name="T40" fmla="*/ 0 w 173"/>
                <a:gd name="T41" fmla="*/ 1 h 318"/>
                <a:gd name="T42" fmla="*/ 0 w 173"/>
                <a:gd name="T43" fmla="*/ 1 h 318"/>
                <a:gd name="T44" fmla="*/ 0 w 173"/>
                <a:gd name="T45" fmla="*/ 1 h 318"/>
                <a:gd name="T46" fmla="*/ 0 w 173"/>
                <a:gd name="T47" fmla="*/ 1 h 318"/>
                <a:gd name="T48" fmla="*/ 0 w 173"/>
                <a:gd name="T49" fmla="*/ 0 h 318"/>
                <a:gd name="T50" fmla="*/ 0 w 173"/>
                <a:gd name="T51" fmla="*/ 1 h 318"/>
                <a:gd name="T52" fmla="*/ 0 w 173"/>
                <a:gd name="T53" fmla="*/ 1 h 318"/>
                <a:gd name="T54" fmla="*/ 0 w 173"/>
                <a:gd name="T55" fmla="*/ 1 h 318"/>
                <a:gd name="T56" fmla="*/ 0 w 173"/>
                <a:gd name="T57" fmla="*/ 1 h 3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3"/>
                <a:gd name="T88" fmla="*/ 0 h 318"/>
                <a:gd name="T89" fmla="*/ 173 w 173"/>
                <a:gd name="T90" fmla="*/ 318 h 3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3" h="318">
                  <a:moveTo>
                    <a:pt x="56" y="4"/>
                  </a:moveTo>
                  <a:lnTo>
                    <a:pt x="60" y="36"/>
                  </a:lnTo>
                  <a:lnTo>
                    <a:pt x="67" y="66"/>
                  </a:lnTo>
                  <a:lnTo>
                    <a:pt x="79" y="97"/>
                  </a:lnTo>
                  <a:lnTo>
                    <a:pt x="94" y="126"/>
                  </a:lnTo>
                  <a:lnTo>
                    <a:pt x="109" y="154"/>
                  </a:lnTo>
                  <a:lnTo>
                    <a:pt x="129" y="181"/>
                  </a:lnTo>
                  <a:lnTo>
                    <a:pt x="150" y="208"/>
                  </a:lnTo>
                  <a:lnTo>
                    <a:pt x="173" y="234"/>
                  </a:lnTo>
                  <a:lnTo>
                    <a:pt x="161" y="241"/>
                  </a:lnTo>
                  <a:lnTo>
                    <a:pt x="148" y="249"/>
                  </a:lnTo>
                  <a:lnTo>
                    <a:pt x="136" y="259"/>
                  </a:lnTo>
                  <a:lnTo>
                    <a:pt x="125" y="269"/>
                  </a:lnTo>
                  <a:lnTo>
                    <a:pt x="115" y="281"/>
                  </a:lnTo>
                  <a:lnTo>
                    <a:pt x="106" y="293"/>
                  </a:lnTo>
                  <a:lnTo>
                    <a:pt x="100" y="307"/>
                  </a:lnTo>
                  <a:lnTo>
                    <a:pt x="94" y="318"/>
                  </a:lnTo>
                  <a:lnTo>
                    <a:pt x="69" y="285"/>
                  </a:lnTo>
                  <a:lnTo>
                    <a:pt x="50" y="247"/>
                  </a:lnTo>
                  <a:lnTo>
                    <a:pt x="33" y="210"/>
                  </a:lnTo>
                  <a:lnTo>
                    <a:pt x="19" y="171"/>
                  </a:lnTo>
                  <a:lnTo>
                    <a:pt x="10" y="131"/>
                  </a:lnTo>
                  <a:lnTo>
                    <a:pt x="4" y="88"/>
                  </a:lnTo>
                  <a:lnTo>
                    <a:pt x="0" y="44"/>
                  </a:lnTo>
                  <a:lnTo>
                    <a:pt x="2" y="0"/>
                  </a:lnTo>
                  <a:lnTo>
                    <a:pt x="15" y="2"/>
                  </a:lnTo>
                  <a:lnTo>
                    <a:pt x="29" y="4"/>
                  </a:lnTo>
                  <a:lnTo>
                    <a:pt x="42" y="4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3770" y="3165"/>
              <a:ext cx="137" cy="215"/>
            </a:xfrm>
            <a:custGeom>
              <a:avLst/>
              <a:gdLst>
                <a:gd name="T0" fmla="*/ 3 w 272"/>
                <a:gd name="T1" fmla="*/ 0 h 429"/>
                <a:gd name="T2" fmla="*/ 3 w 272"/>
                <a:gd name="T3" fmla="*/ 1 h 429"/>
                <a:gd name="T4" fmla="*/ 3 w 272"/>
                <a:gd name="T5" fmla="*/ 1 h 429"/>
                <a:gd name="T6" fmla="*/ 2 w 272"/>
                <a:gd name="T7" fmla="*/ 2 h 429"/>
                <a:gd name="T8" fmla="*/ 2 w 272"/>
                <a:gd name="T9" fmla="*/ 2 h 429"/>
                <a:gd name="T10" fmla="*/ 2 w 272"/>
                <a:gd name="T11" fmla="*/ 2 h 429"/>
                <a:gd name="T12" fmla="*/ 2 w 272"/>
                <a:gd name="T13" fmla="*/ 2 h 429"/>
                <a:gd name="T14" fmla="*/ 2 w 272"/>
                <a:gd name="T15" fmla="*/ 3 h 429"/>
                <a:gd name="T16" fmla="*/ 2 w 272"/>
                <a:gd name="T17" fmla="*/ 3 h 429"/>
                <a:gd name="T18" fmla="*/ 1 w 272"/>
                <a:gd name="T19" fmla="*/ 3 h 429"/>
                <a:gd name="T20" fmla="*/ 1 w 272"/>
                <a:gd name="T21" fmla="*/ 3 h 429"/>
                <a:gd name="T22" fmla="*/ 1 w 272"/>
                <a:gd name="T23" fmla="*/ 4 h 429"/>
                <a:gd name="T24" fmla="*/ 1 w 272"/>
                <a:gd name="T25" fmla="*/ 4 h 429"/>
                <a:gd name="T26" fmla="*/ 1 w 272"/>
                <a:gd name="T27" fmla="*/ 4 h 429"/>
                <a:gd name="T28" fmla="*/ 1 w 272"/>
                <a:gd name="T29" fmla="*/ 3 h 429"/>
                <a:gd name="T30" fmla="*/ 1 w 272"/>
                <a:gd name="T31" fmla="*/ 3 h 429"/>
                <a:gd name="T32" fmla="*/ 1 w 272"/>
                <a:gd name="T33" fmla="*/ 2 h 429"/>
                <a:gd name="T34" fmla="*/ 0 w 272"/>
                <a:gd name="T35" fmla="*/ 2 h 429"/>
                <a:gd name="T36" fmla="*/ 1 w 272"/>
                <a:gd name="T37" fmla="*/ 2 h 429"/>
                <a:gd name="T38" fmla="*/ 1 w 272"/>
                <a:gd name="T39" fmla="*/ 2 h 429"/>
                <a:gd name="T40" fmla="*/ 1 w 272"/>
                <a:gd name="T41" fmla="*/ 2 h 429"/>
                <a:gd name="T42" fmla="*/ 1 w 272"/>
                <a:gd name="T43" fmla="*/ 2 h 429"/>
                <a:gd name="T44" fmla="*/ 2 w 272"/>
                <a:gd name="T45" fmla="*/ 2 h 429"/>
                <a:gd name="T46" fmla="*/ 2 w 272"/>
                <a:gd name="T47" fmla="*/ 2 h 429"/>
                <a:gd name="T48" fmla="*/ 2 w 272"/>
                <a:gd name="T49" fmla="*/ 1 h 429"/>
                <a:gd name="T50" fmla="*/ 2 w 272"/>
                <a:gd name="T51" fmla="*/ 1 h 429"/>
                <a:gd name="T52" fmla="*/ 2 w 272"/>
                <a:gd name="T53" fmla="*/ 1 h 429"/>
                <a:gd name="T54" fmla="*/ 2 w 272"/>
                <a:gd name="T55" fmla="*/ 1 h 429"/>
                <a:gd name="T56" fmla="*/ 2 w 272"/>
                <a:gd name="T57" fmla="*/ 1 h 429"/>
                <a:gd name="T58" fmla="*/ 2 w 272"/>
                <a:gd name="T59" fmla="*/ 1 h 429"/>
                <a:gd name="T60" fmla="*/ 2 w 272"/>
                <a:gd name="T61" fmla="*/ 1 h 429"/>
                <a:gd name="T62" fmla="*/ 2 w 272"/>
                <a:gd name="T63" fmla="*/ 1 h 429"/>
                <a:gd name="T64" fmla="*/ 3 w 272"/>
                <a:gd name="T65" fmla="*/ 1 h 429"/>
                <a:gd name="T66" fmla="*/ 3 w 272"/>
                <a:gd name="T67" fmla="*/ 0 h 4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2"/>
                <a:gd name="T103" fmla="*/ 0 h 429"/>
                <a:gd name="T104" fmla="*/ 272 w 272"/>
                <a:gd name="T105" fmla="*/ 429 h 4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2" h="429">
                  <a:moveTo>
                    <a:pt x="272" y="0"/>
                  </a:moveTo>
                  <a:lnTo>
                    <a:pt x="272" y="45"/>
                  </a:lnTo>
                  <a:lnTo>
                    <a:pt x="264" y="91"/>
                  </a:lnTo>
                  <a:lnTo>
                    <a:pt x="251" y="135"/>
                  </a:lnTo>
                  <a:lnTo>
                    <a:pt x="237" y="179"/>
                  </a:lnTo>
                  <a:lnTo>
                    <a:pt x="222" y="214"/>
                  </a:lnTo>
                  <a:lnTo>
                    <a:pt x="205" y="252"/>
                  </a:lnTo>
                  <a:lnTo>
                    <a:pt x="182" y="285"/>
                  </a:lnTo>
                  <a:lnTo>
                    <a:pt x="157" y="319"/>
                  </a:lnTo>
                  <a:lnTo>
                    <a:pt x="128" y="351"/>
                  </a:lnTo>
                  <a:lnTo>
                    <a:pt x="98" y="380"/>
                  </a:lnTo>
                  <a:lnTo>
                    <a:pt x="61" y="407"/>
                  </a:lnTo>
                  <a:lnTo>
                    <a:pt x="23" y="429"/>
                  </a:lnTo>
                  <a:lnTo>
                    <a:pt x="42" y="389"/>
                  </a:lnTo>
                  <a:lnTo>
                    <a:pt x="50" y="341"/>
                  </a:lnTo>
                  <a:lnTo>
                    <a:pt x="44" y="296"/>
                  </a:lnTo>
                  <a:lnTo>
                    <a:pt x="23" y="253"/>
                  </a:lnTo>
                  <a:lnTo>
                    <a:pt x="0" y="233"/>
                  </a:lnTo>
                  <a:lnTo>
                    <a:pt x="29" y="221"/>
                  </a:lnTo>
                  <a:lnTo>
                    <a:pt x="59" y="209"/>
                  </a:lnTo>
                  <a:lnTo>
                    <a:pt x="90" y="194"/>
                  </a:lnTo>
                  <a:lnTo>
                    <a:pt x="119" y="177"/>
                  </a:lnTo>
                  <a:lnTo>
                    <a:pt x="145" y="157"/>
                  </a:lnTo>
                  <a:lnTo>
                    <a:pt x="170" y="135"/>
                  </a:lnTo>
                  <a:lnTo>
                    <a:pt x="191" y="109"/>
                  </a:lnTo>
                  <a:lnTo>
                    <a:pt x="207" y="82"/>
                  </a:lnTo>
                  <a:lnTo>
                    <a:pt x="214" y="64"/>
                  </a:lnTo>
                  <a:lnTo>
                    <a:pt x="224" y="43"/>
                  </a:lnTo>
                  <a:lnTo>
                    <a:pt x="232" y="25"/>
                  </a:lnTo>
                  <a:lnTo>
                    <a:pt x="237" y="6"/>
                  </a:lnTo>
                  <a:lnTo>
                    <a:pt x="247" y="5"/>
                  </a:lnTo>
                  <a:lnTo>
                    <a:pt x="255" y="3"/>
                  </a:lnTo>
                  <a:lnTo>
                    <a:pt x="264" y="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5" name="Freeform 20"/>
            <p:cNvSpPr>
              <a:spLocks/>
            </p:cNvSpPr>
            <p:nvPr/>
          </p:nvSpPr>
          <p:spPr bwMode="auto">
            <a:xfrm>
              <a:off x="3247" y="3274"/>
              <a:ext cx="86" cy="73"/>
            </a:xfrm>
            <a:custGeom>
              <a:avLst/>
              <a:gdLst>
                <a:gd name="T0" fmla="*/ 1 w 173"/>
                <a:gd name="T1" fmla="*/ 0 h 147"/>
                <a:gd name="T2" fmla="*/ 1 w 173"/>
                <a:gd name="T3" fmla="*/ 0 h 147"/>
                <a:gd name="T4" fmla="*/ 1 w 173"/>
                <a:gd name="T5" fmla="*/ 0 h 147"/>
                <a:gd name="T6" fmla="*/ 0 w 173"/>
                <a:gd name="T7" fmla="*/ 0 h 147"/>
                <a:gd name="T8" fmla="*/ 0 w 173"/>
                <a:gd name="T9" fmla="*/ 0 h 147"/>
                <a:gd name="T10" fmla="*/ 0 w 173"/>
                <a:gd name="T11" fmla="*/ 0 h 147"/>
                <a:gd name="T12" fmla="*/ 0 w 173"/>
                <a:gd name="T13" fmla="*/ 0 h 147"/>
                <a:gd name="T14" fmla="*/ 0 w 173"/>
                <a:gd name="T15" fmla="*/ 1 h 147"/>
                <a:gd name="T16" fmla="*/ 0 w 173"/>
                <a:gd name="T17" fmla="*/ 1 h 147"/>
                <a:gd name="T18" fmla="*/ 0 w 173"/>
                <a:gd name="T19" fmla="*/ 1 h 147"/>
                <a:gd name="T20" fmla="*/ 0 w 173"/>
                <a:gd name="T21" fmla="*/ 0 h 147"/>
                <a:gd name="T22" fmla="*/ 0 w 173"/>
                <a:gd name="T23" fmla="*/ 0 h 147"/>
                <a:gd name="T24" fmla="*/ 0 w 173"/>
                <a:gd name="T25" fmla="*/ 0 h 147"/>
                <a:gd name="T26" fmla="*/ 0 w 173"/>
                <a:gd name="T27" fmla="*/ 0 h 147"/>
                <a:gd name="T28" fmla="*/ 0 w 173"/>
                <a:gd name="T29" fmla="*/ 0 h 147"/>
                <a:gd name="T30" fmla="*/ 0 w 173"/>
                <a:gd name="T31" fmla="*/ 0 h 147"/>
                <a:gd name="T32" fmla="*/ 0 w 173"/>
                <a:gd name="T33" fmla="*/ 0 h 147"/>
                <a:gd name="T34" fmla="*/ 0 w 173"/>
                <a:gd name="T35" fmla="*/ 0 h 147"/>
                <a:gd name="T36" fmla="*/ 0 w 173"/>
                <a:gd name="T37" fmla="*/ 0 h 147"/>
                <a:gd name="T38" fmla="*/ 0 w 173"/>
                <a:gd name="T39" fmla="*/ 0 h 147"/>
                <a:gd name="T40" fmla="*/ 0 w 173"/>
                <a:gd name="T41" fmla="*/ 0 h 147"/>
                <a:gd name="T42" fmla="*/ 0 w 173"/>
                <a:gd name="T43" fmla="*/ 0 h 147"/>
                <a:gd name="T44" fmla="*/ 0 w 173"/>
                <a:gd name="T45" fmla="*/ 0 h 147"/>
                <a:gd name="T46" fmla="*/ 0 w 173"/>
                <a:gd name="T47" fmla="*/ 0 h 147"/>
                <a:gd name="T48" fmla="*/ 0 w 173"/>
                <a:gd name="T49" fmla="*/ 0 h 147"/>
                <a:gd name="T50" fmla="*/ 1 w 173"/>
                <a:gd name="T51" fmla="*/ 0 h 147"/>
                <a:gd name="T52" fmla="*/ 1 w 173"/>
                <a:gd name="T53" fmla="*/ 0 h 147"/>
                <a:gd name="T54" fmla="*/ 1 w 173"/>
                <a:gd name="T55" fmla="*/ 0 h 147"/>
                <a:gd name="T56" fmla="*/ 1 w 173"/>
                <a:gd name="T57" fmla="*/ 0 h 1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3"/>
                <a:gd name="T88" fmla="*/ 0 h 147"/>
                <a:gd name="T89" fmla="*/ 173 w 173"/>
                <a:gd name="T90" fmla="*/ 147 h 1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3" h="147">
                  <a:moveTo>
                    <a:pt x="173" y="54"/>
                  </a:moveTo>
                  <a:lnTo>
                    <a:pt x="155" y="59"/>
                  </a:lnTo>
                  <a:lnTo>
                    <a:pt x="136" y="68"/>
                  </a:lnTo>
                  <a:lnTo>
                    <a:pt x="119" y="76"/>
                  </a:lnTo>
                  <a:lnTo>
                    <a:pt x="100" y="86"/>
                  </a:lnTo>
                  <a:lnTo>
                    <a:pt x="84" y="100"/>
                  </a:lnTo>
                  <a:lnTo>
                    <a:pt x="69" y="113"/>
                  </a:lnTo>
                  <a:lnTo>
                    <a:pt x="58" y="129"/>
                  </a:lnTo>
                  <a:lnTo>
                    <a:pt x="52" y="147"/>
                  </a:lnTo>
                  <a:lnTo>
                    <a:pt x="35" y="135"/>
                  </a:lnTo>
                  <a:lnTo>
                    <a:pt x="17" y="124"/>
                  </a:lnTo>
                  <a:lnTo>
                    <a:pt x="4" y="108"/>
                  </a:lnTo>
                  <a:lnTo>
                    <a:pt x="0" y="91"/>
                  </a:lnTo>
                  <a:lnTo>
                    <a:pt x="2" y="78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3" y="42"/>
                  </a:lnTo>
                  <a:lnTo>
                    <a:pt x="35" y="30"/>
                  </a:lnTo>
                  <a:lnTo>
                    <a:pt x="46" y="20"/>
                  </a:lnTo>
                  <a:lnTo>
                    <a:pt x="58" y="10"/>
                  </a:lnTo>
                  <a:lnTo>
                    <a:pt x="69" y="0"/>
                  </a:lnTo>
                  <a:lnTo>
                    <a:pt x="82" y="8"/>
                  </a:lnTo>
                  <a:lnTo>
                    <a:pt x="94" y="15"/>
                  </a:lnTo>
                  <a:lnTo>
                    <a:pt x="107" y="24"/>
                  </a:lnTo>
                  <a:lnTo>
                    <a:pt x="119" y="30"/>
                  </a:lnTo>
                  <a:lnTo>
                    <a:pt x="132" y="37"/>
                  </a:lnTo>
                  <a:lnTo>
                    <a:pt x="146" y="44"/>
                  </a:lnTo>
                  <a:lnTo>
                    <a:pt x="159" y="49"/>
                  </a:lnTo>
                  <a:lnTo>
                    <a:pt x="173" y="5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6" name="Freeform 21"/>
            <p:cNvSpPr>
              <a:spLocks/>
            </p:cNvSpPr>
            <p:nvPr/>
          </p:nvSpPr>
          <p:spPr bwMode="auto">
            <a:xfrm>
              <a:off x="3464" y="3279"/>
              <a:ext cx="69" cy="28"/>
            </a:xfrm>
            <a:custGeom>
              <a:avLst/>
              <a:gdLst>
                <a:gd name="T0" fmla="*/ 1 w 138"/>
                <a:gd name="T1" fmla="*/ 1 h 54"/>
                <a:gd name="T2" fmla="*/ 1 w 138"/>
                <a:gd name="T3" fmla="*/ 1 h 54"/>
                <a:gd name="T4" fmla="*/ 1 w 138"/>
                <a:gd name="T5" fmla="*/ 1 h 54"/>
                <a:gd name="T6" fmla="*/ 1 w 138"/>
                <a:gd name="T7" fmla="*/ 1 h 54"/>
                <a:gd name="T8" fmla="*/ 0 w 138"/>
                <a:gd name="T9" fmla="*/ 1 h 54"/>
                <a:gd name="T10" fmla="*/ 1 w 138"/>
                <a:gd name="T11" fmla="*/ 1 h 54"/>
                <a:gd name="T12" fmla="*/ 1 w 138"/>
                <a:gd name="T13" fmla="*/ 1 h 54"/>
                <a:gd name="T14" fmla="*/ 1 w 138"/>
                <a:gd name="T15" fmla="*/ 1 h 54"/>
                <a:gd name="T16" fmla="*/ 1 w 138"/>
                <a:gd name="T17" fmla="*/ 1 h 54"/>
                <a:gd name="T18" fmla="*/ 1 w 138"/>
                <a:gd name="T19" fmla="*/ 1 h 54"/>
                <a:gd name="T20" fmla="*/ 1 w 138"/>
                <a:gd name="T21" fmla="*/ 1 h 54"/>
                <a:gd name="T22" fmla="*/ 1 w 138"/>
                <a:gd name="T23" fmla="*/ 1 h 54"/>
                <a:gd name="T24" fmla="*/ 1 w 138"/>
                <a:gd name="T25" fmla="*/ 0 h 54"/>
                <a:gd name="T26" fmla="*/ 1 w 138"/>
                <a:gd name="T27" fmla="*/ 1 h 54"/>
                <a:gd name="T28" fmla="*/ 1 w 138"/>
                <a:gd name="T29" fmla="*/ 1 h 54"/>
                <a:gd name="T30" fmla="*/ 1 w 138"/>
                <a:gd name="T31" fmla="*/ 1 h 54"/>
                <a:gd name="T32" fmla="*/ 1 w 138"/>
                <a:gd name="T33" fmla="*/ 1 h 54"/>
                <a:gd name="T34" fmla="*/ 1 w 138"/>
                <a:gd name="T35" fmla="*/ 1 h 54"/>
                <a:gd name="T36" fmla="*/ 1 w 138"/>
                <a:gd name="T37" fmla="*/ 1 h 54"/>
                <a:gd name="T38" fmla="*/ 1 w 138"/>
                <a:gd name="T39" fmla="*/ 1 h 54"/>
                <a:gd name="T40" fmla="*/ 1 w 138"/>
                <a:gd name="T41" fmla="*/ 1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54"/>
                <a:gd name="T65" fmla="*/ 138 w 138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54">
                  <a:moveTo>
                    <a:pt x="48" y="54"/>
                  </a:moveTo>
                  <a:lnTo>
                    <a:pt x="35" y="54"/>
                  </a:lnTo>
                  <a:lnTo>
                    <a:pt x="21" y="52"/>
                  </a:lnTo>
                  <a:lnTo>
                    <a:pt x="10" y="47"/>
                  </a:lnTo>
                  <a:lnTo>
                    <a:pt x="0" y="40"/>
                  </a:lnTo>
                  <a:lnTo>
                    <a:pt x="18" y="37"/>
                  </a:lnTo>
                  <a:lnTo>
                    <a:pt x="35" y="35"/>
                  </a:lnTo>
                  <a:lnTo>
                    <a:pt x="54" y="32"/>
                  </a:lnTo>
                  <a:lnTo>
                    <a:pt x="71" y="27"/>
                  </a:lnTo>
                  <a:lnTo>
                    <a:pt x="88" y="24"/>
                  </a:lnTo>
                  <a:lnTo>
                    <a:pt x="106" y="17"/>
                  </a:lnTo>
                  <a:lnTo>
                    <a:pt x="123" y="8"/>
                  </a:lnTo>
                  <a:lnTo>
                    <a:pt x="138" y="0"/>
                  </a:lnTo>
                  <a:lnTo>
                    <a:pt x="131" y="10"/>
                  </a:lnTo>
                  <a:lnTo>
                    <a:pt x="123" y="20"/>
                  </a:lnTo>
                  <a:lnTo>
                    <a:pt x="113" y="29"/>
                  </a:lnTo>
                  <a:lnTo>
                    <a:pt x="102" y="37"/>
                  </a:lnTo>
                  <a:lnTo>
                    <a:pt x="90" y="44"/>
                  </a:lnTo>
                  <a:lnTo>
                    <a:pt x="77" y="49"/>
                  </a:lnTo>
                  <a:lnTo>
                    <a:pt x="64" y="52"/>
                  </a:lnTo>
                  <a:lnTo>
                    <a:pt x="4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7" name="Freeform 22"/>
            <p:cNvSpPr>
              <a:spLocks/>
            </p:cNvSpPr>
            <p:nvPr/>
          </p:nvSpPr>
          <p:spPr bwMode="auto">
            <a:xfrm>
              <a:off x="3283" y="3286"/>
              <a:ext cx="490" cy="292"/>
            </a:xfrm>
            <a:custGeom>
              <a:avLst/>
              <a:gdLst>
                <a:gd name="T0" fmla="*/ 8 w 980"/>
                <a:gd name="T1" fmla="*/ 1 h 584"/>
                <a:gd name="T2" fmla="*/ 8 w 980"/>
                <a:gd name="T3" fmla="*/ 1 h 584"/>
                <a:gd name="T4" fmla="*/ 8 w 980"/>
                <a:gd name="T5" fmla="*/ 1 h 584"/>
                <a:gd name="T6" fmla="*/ 8 w 980"/>
                <a:gd name="T7" fmla="*/ 1 h 584"/>
                <a:gd name="T8" fmla="*/ 7 w 980"/>
                <a:gd name="T9" fmla="*/ 1 h 584"/>
                <a:gd name="T10" fmla="*/ 7 w 980"/>
                <a:gd name="T11" fmla="*/ 1 h 584"/>
                <a:gd name="T12" fmla="*/ 7 w 980"/>
                <a:gd name="T13" fmla="*/ 1 h 584"/>
                <a:gd name="T14" fmla="*/ 7 w 980"/>
                <a:gd name="T15" fmla="*/ 1 h 584"/>
                <a:gd name="T16" fmla="*/ 7 w 980"/>
                <a:gd name="T17" fmla="*/ 1 h 584"/>
                <a:gd name="T18" fmla="*/ 7 w 980"/>
                <a:gd name="T19" fmla="*/ 1 h 584"/>
                <a:gd name="T20" fmla="*/ 7 w 980"/>
                <a:gd name="T21" fmla="*/ 2 h 584"/>
                <a:gd name="T22" fmla="*/ 6 w 980"/>
                <a:gd name="T23" fmla="*/ 2 h 584"/>
                <a:gd name="T24" fmla="*/ 6 w 980"/>
                <a:gd name="T25" fmla="*/ 3 h 584"/>
                <a:gd name="T26" fmla="*/ 5 w 980"/>
                <a:gd name="T27" fmla="*/ 3 h 584"/>
                <a:gd name="T28" fmla="*/ 4 w 980"/>
                <a:gd name="T29" fmla="*/ 3 h 584"/>
                <a:gd name="T30" fmla="*/ 5 w 980"/>
                <a:gd name="T31" fmla="*/ 3 h 584"/>
                <a:gd name="T32" fmla="*/ 5 w 980"/>
                <a:gd name="T33" fmla="*/ 3 h 584"/>
                <a:gd name="T34" fmla="*/ 6 w 980"/>
                <a:gd name="T35" fmla="*/ 3 h 584"/>
                <a:gd name="T36" fmla="*/ 6 w 980"/>
                <a:gd name="T37" fmla="*/ 3 h 584"/>
                <a:gd name="T38" fmla="*/ 6 w 980"/>
                <a:gd name="T39" fmla="*/ 5 h 584"/>
                <a:gd name="T40" fmla="*/ 5 w 980"/>
                <a:gd name="T41" fmla="*/ 5 h 584"/>
                <a:gd name="T42" fmla="*/ 4 w 980"/>
                <a:gd name="T43" fmla="*/ 5 h 584"/>
                <a:gd name="T44" fmla="*/ 3 w 980"/>
                <a:gd name="T45" fmla="*/ 5 h 584"/>
                <a:gd name="T46" fmla="*/ 2 w 980"/>
                <a:gd name="T47" fmla="*/ 5 h 584"/>
                <a:gd name="T48" fmla="*/ 1 w 980"/>
                <a:gd name="T49" fmla="*/ 3 h 584"/>
                <a:gd name="T50" fmla="*/ 1 w 980"/>
                <a:gd name="T51" fmla="*/ 2 h 584"/>
                <a:gd name="T52" fmla="*/ 1 w 980"/>
                <a:gd name="T53" fmla="*/ 2 h 584"/>
                <a:gd name="T54" fmla="*/ 2 w 980"/>
                <a:gd name="T55" fmla="*/ 2 h 584"/>
                <a:gd name="T56" fmla="*/ 2 w 980"/>
                <a:gd name="T57" fmla="*/ 2 h 584"/>
                <a:gd name="T58" fmla="*/ 2 w 980"/>
                <a:gd name="T59" fmla="*/ 2 h 584"/>
                <a:gd name="T60" fmla="*/ 1 w 980"/>
                <a:gd name="T61" fmla="*/ 2 h 584"/>
                <a:gd name="T62" fmla="*/ 1 w 980"/>
                <a:gd name="T63" fmla="*/ 2 h 584"/>
                <a:gd name="T64" fmla="*/ 1 w 980"/>
                <a:gd name="T65" fmla="*/ 1 h 584"/>
                <a:gd name="T66" fmla="*/ 0 w 980"/>
                <a:gd name="T67" fmla="*/ 1 h 584"/>
                <a:gd name="T68" fmla="*/ 1 w 980"/>
                <a:gd name="T69" fmla="*/ 1 h 584"/>
                <a:gd name="T70" fmla="*/ 1 w 980"/>
                <a:gd name="T71" fmla="*/ 1 h 584"/>
                <a:gd name="T72" fmla="*/ 1 w 980"/>
                <a:gd name="T73" fmla="*/ 1 h 584"/>
                <a:gd name="T74" fmla="*/ 2 w 980"/>
                <a:gd name="T75" fmla="*/ 1 h 584"/>
                <a:gd name="T76" fmla="*/ 2 w 980"/>
                <a:gd name="T77" fmla="*/ 1 h 584"/>
                <a:gd name="T78" fmla="*/ 2 w 980"/>
                <a:gd name="T79" fmla="*/ 1 h 584"/>
                <a:gd name="T80" fmla="*/ 2 w 980"/>
                <a:gd name="T81" fmla="*/ 1 h 584"/>
                <a:gd name="T82" fmla="*/ 3 w 980"/>
                <a:gd name="T83" fmla="*/ 1 h 584"/>
                <a:gd name="T84" fmla="*/ 4 w 980"/>
                <a:gd name="T85" fmla="*/ 1 h 584"/>
                <a:gd name="T86" fmla="*/ 5 w 980"/>
                <a:gd name="T87" fmla="*/ 1 h 584"/>
                <a:gd name="T88" fmla="*/ 5 w 980"/>
                <a:gd name="T89" fmla="*/ 1 h 584"/>
                <a:gd name="T90" fmla="*/ 6 w 980"/>
                <a:gd name="T91" fmla="*/ 1 h 584"/>
                <a:gd name="T92" fmla="*/ 6 w 980"/>
                <a:gd name="T93" fmla="*/ 1 h 584"/>
                <a:gd name="T94" fmla="*/ 6 w 980"/>
                <a:gd name="T95" fmla="*/ 1 h 584"/>
                <a:gd name="T96" fmla="*/ 7 w 980"/>
                <a:gd name="T97" fmla="*/ 1 h 584"/>
                <a:gd name="T98" fmla="*/ 7 w 980"/>
                <a:gd name="T99" fmla="*/ 1 h 584"/>
                <a:gd name="T100" fmla="*/ 8 w 980"/>
                <a:gd name="T101" fmla="*/ 0 h 584"/>
                <a:gd name="T102" fmla="*/ 8 w 980"/>
                <a:gd name="T103" fmla="*/ 1 h 5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0"/>
                <a:gd name="T157" fmla="*/ 0 h 584"/>
                <a:gd name="T158" fmla="*/ 980 w 980"/>
                <a:gd name="T159" fmla="*/ 584 h 5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0" h="584">
                  <a:moveTo>
                    <a:pt x="957" y="24"/>
                  </a:moveTo>
                  <a:lnTo>
                    <a:pt x="974" y="68"/>
                  </a:lnTo>
                  <a:lnTo>
                    <a:pt x="980" y="117"/>
                  </a:lnTo>
                  <a:lnTo>
                    <a:pt x="972" y="166"/>
                  </a:lnTo>
                  <a:lnTo>
                    <a:pt x="953" y="210"/>
                  </a:lnTo>
                  <a:lnTo>
                    <a:pt x="947" y="217"/>
                  </a:lnTo>
                  <a:lnTo>
                    <a:pt x="941" y="220"/>
                  </a:lnTo>
                  <a:lnTo>
                    <a:pt x="934" y="224"/>
                  </a:lnTo>
                  <a:lnTo>
                    <a:pt x="924" y="225"/>
                  </a:lnTo>
                  <a:lnTo>
                    <a:pt x="914" y="227"/>
                  </a:lnTo>
                  <a:lnTo>
                    <a:pt x="907" y="227"/>
                  </a:lnTo>
                  <a:lnTo>
                    <a:pt x="897" y="229"/>
                  </a:lnTo>
                  <a:lnTo>
                    <a:pt x="887" y="230"/>
                  </a:lnTo>
                  <a:lnTo>
                    <a:pt x="891" y="208"/>
                  </a:lnTo>
                  <a:lnTo>
                    <a:pt x="891" y="186"/>
                  </a:lnTo>
                  <a:lnTo>
                    <a:pt x="889" y="164"/>
                  </a:lnTo>
                  <a:lnTo>
                    <a:pt x="882" y="143"/>
                  </a:lnTo>
                  <a:lnTo>
                    <a:pt x="874" y="122"/>
                  </a:lnTo>
                  <a:lnTo>
                    <a:pt x="863" y="102"/>
                  </a:lnTo>
                  <a:lnTo>
                    <a:pt x="849" y="83"/>
                  </a:lnTo>
                  <a:lnTo>
                    <a:pt x="836" y="65"/>
                  </a:lnTo>
                  <a:lnTo>
                    <a:pt x="805" y="39"/>
                  </a:lnTo>
                  <a:lnTo>
                    <a:pt x="811" y="53"/>
                  </a:lnTo>
                  <a:lnTo>
                    <a:pt x="818" y="66"/>
                  </a:lnTo>
                  <a:lnTo>
                    <a:pt x="828" y="80"/>
                  </a:lnTo>
                  <a:lnTo>
                    <a:pt x="838" y="93"/>
                  </a:lnTo>
                  <a:lnTo>
                    <a:pt x="845" y="107"/>
                  </a:lnTo>
                  <a:lnTo>
                    <a:pt x="853" y="121"/>
                  </a:lnTo>
                  <a:lnTo>
                    <a:pt x="859" y="136"/>
                  </a:lnTo>
                  <a:lnTo>
                    <a:pt x="859" y="153"/>
                  </a:lnTo>
                  <a:lnTo>
                    <a:pt x="853" y="188"/>
                  </a:lnTo>
                  <a:lnTo>
                    <a:pt x="840" y="224"/>
                  </a:lnTo>
                  <a:lnTo>
                    <a:pt x="822" y="258"/>
                  </a:lnTo>
                  <a:lnTo>
                    <a:pt x="801" y="290"/>
                  </a:lnTo>
                  <a:lnTo>
                    <a:pt x="772" y="318"/>
                  </a:lnTo>
                  <a:lnTo>
                    <a:pt x="744" y="344"/>
                  </a:lnTo>
                  <a:lnTo>
                    <a:pt x="709" y="367"/>
                  </a:lnTo>
                  <a:lnTo>
                    <a:pt x="673" y="386"/>
                  </a:lnTo>
                  <a:lnTo>
                    <a:pt x="650" y="395"/>
                  </a:lnTo>
                  <a:lnTo>
                    <a:pt x="627" y="400"/>
                  </a:lnTo>
                  <a:lnTo>
                    <a:pt x="602" y="403"/>
                  </a:lnTo>
                  <a:lnTo>
                    <a:pt x="575" y="403"/>
                  </a:lnTo>
                  <a:lnTo>
                    <a:pt x="550" y="400"/>
                  </a:lnTo>
                  <a:lnTo>
                    <a:pt x="525" y="395"/>
                  </a:lnTo>
                  <a:lnTo>
                    <a:pt x="500" y="388"/>
                  </a:lnTo>
                  <a:lnTo>
                    <a:pt x="479" y="379"/>
                  </a:lnTo>
                  <a:lnTo>
                    <a:pt x="504" y="398"/>
                  </a:lnTo>
                  <a:lnTo>
                    <a:pt x="529" y="415"/>
                  </a:lnTo>
                  <a:lnTo>
                    <a:pt x="558" y="430"/>
                  </a:lnTo>
                  <a:lnTo>
                    <a:pt x="587" y="440"/>
                  </a:lnTo>
                  <a:lnTo>
                    <a:pt x="617" y="449"/>
                  </a:lnTo>
                  <a:lnTo>
                    <a:pt x="648" y="452"/>
                  </a:lnTo>
                  <a:lnTo>
                    <a:pt x="680" y="452"/>
                  </a:lnTo>
                  <a:lnTo>
                    <a:pt x="713" y="445"/>
                  </a:lnTo>
                  <a:lnTo>
                    <a:pt x="711" y="461"/>
                  </a:lnTo>
                  <a:lnTo>
                    <a:pt x="711" y="477"/>
                  </a:lnTo>
                  <a:lnTo>
                    <a:pt x="711" y="494"/>
                  </a:lnTo>
                  <a:lnTo>
                    <a:pt x="713" y="511"/>
                  </a:lnTo>
                  <a:lnTo>
                    <a:pt x="682" y="533"/>
                  </a:lnTo>
                  <a:lnTo>
                    <a:pt x="648" y="550"/>
                  </a:lnTo>
                  <a:lnTo>
                    <a:pt x="611" y="564"/>
                  </a:lnTo>
                  <a:lnTo>
                    <a:pt x="573" y="572"/>
                  </a:lnTo>
                  <a:lnTo>
                    <a:pt x="533" y="579"/>
                  </a:lnTo>
                  <a:lnTo>
                    <a:pt x="493" y="582"/>
                  </a:lnTo>
                  <a:lnTo>
                    <a:pt x="450" y="584"/>
                  </a:lnTo>
                  <a:lnTo>
                    <a:pt x="408" y="584"/>
                  </a:lnTo>
                  <a:lnTo>
                    <a:pt x="366" y="582"/>
                  </a:lnTo>
                  <a:lnTo>
                    <a:pt x="326" y="579"/>
                  </a:lnTo>
                  <a:lnTo>
                    <a:pt x="287" y="572"/>
                  </a:lnTo>
                  <a:lnTo>
                    <a:pt x="249" y="564"/>
                  </a:lnTo>
                  <a:lnTo>
                    <a:pt x="211" y="552"/>
                  </a:lnTo>
                  <a:lnTo>
                    <a:pt x="176" y="538"/>
                  </a:lnTo>
                  <a:lnTo>
                    <a:pt x="142" y="521"/>
                  </a:lnTo>
                  <a:lnTo>
                    <a:pt x="109" y="501"/>
                  </a:lnTo>
                  <a:lnTo>
                    <a:pt x="109" y="459"/>
                  </a:lnTo>
                  <a:lnTo>
                    <a:pt x="101" y="420"/>
                  </a:lnTo>
                  <a:lnTo>
                    <a:pt x="84" y="381"/>
                  </a:lnTo>
                  <a:lnTo>
                    <a:pt x="63" y="345"/>
                  </a:lnTo>
                  <a:lnTo>
                    <a:pt x="61" y="340"/>
                  </a:lnTo>
                  <a:lnTo>
                    <a:pt x="80" y="345"/>
                  </a:lnTo>
                  <a:lnTo>
                    <a:pt x="101" y="351"/>
                  </a:lnTo>
                  <a:lnTo>
                    <a:pt x="123" y="354"/>
                  </a:lnTo>
                  <a:lnTo>
                    <a:pt x="146" y="356"/>
                  </a:lnTo>
                  <a:lnTo>
                    <a:pt x="167" y="356"/>
                  </a:lnTo>
                  <a:lnTo>
                    <a:pt x="190" y="354"/>
                  </a:lnTo>
                  <a:lnTo>
                    <a:pt x="209" y="349"/>
                  </a:lnTo>
                  <a:lnTo>
                    <a:pt x="228" y="342"/>
                  </a:lnTo>
                  <a:lnTo>
                    <a:pt x="203" y="342"/>
                  </a:lnTo>
                  <a:lnTo>
                    <a:pt x="178" y="340"/>
                  </a:lnTo>
                  <a:lnTo>
                    <a:pt x="155" y="337"/>
                  </a:lnTo>
                  <a:lnTo>
                    <a:pt x="132" y="332"/>
                  </a:lnTo>
                  <a:lnTo>
                    <a:pt x="111" y="325"/>
                  </a:lnTo>
                  <a:lnTo>
                    <a:pt x="90" y="315"/>
                  </a:lnTo>
                  <a:lnTo>
                    <a:pt x="71" y="305"/>
                  </a:lnTo>
                  <a:lnTo>
                    <a:pt x="52" y="291"/>
                  </a:lnTo>
                  <a:lnTo>
                    <a:pt x="36" y="278"/>
                  </a:lnTo>
                  <a:lnTo>
                    <a:pt x="25" y="263"/>
                  </a:lnTo>
                  <a:lnTo>
                    <a:pt x="13" y="246"/>
                  </a:lnTo>
                  <a:lnTo>
                    <a:pt x="8" y="229"/>
                  </a:lnTo>
                  <a:lnTo>
                    <a:pt x="2" y="210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2" y="153"/>
                  </a:lnTo>
                  <a:lnTo>
                    <a:pt x="8" y="134"/>
                  </a:lnTo>
                  <a:lnTo>
                    <a:pt x="13" y="117"/>
                  </a:lnTo>
                  <a:lnTo>
                    <a:pt x="23" y="99"/>
                  </a:lnTo>
                  <a:lnTo>
                    <a:pt x="36" y="82"/>
                  </a:lnTo>
                  <a:lnTo>
                    <a:pt x="50" y="66"/>
                  </a:lnTo>
                  <a:lnTo>
                    <a:pt x="67" y="53"/>
                  </a:lnTo>
                  <a:lnTo>
                    <a:pt x="84" y="43"/>
                  </a:lnTo>
                  <a:lnTo>
                    <a:pt x="105" y="36"/>
                  </a:lnTo>
                  <a:lnTo>
                    <a:pt x="119" y="34"/>
                  </a:lnTo>
                  <a:lnTo>
                    <a:pt x="134" y="34"/>
                  </a:lnTo>
                  <a:lnTo>
                    <a:pt x="147" y="36"/>
                  </a:lnTo>
                  <a:lnTo>
                    <a:pt x="161" y="38"/>
                  </a:lnTo>
                  <a:lnTo>
                    <a:pt x="174" y="41"/>
                  </a:lnTo>
                  <a:lnTo>
                    <a:pt x="190" y="44"/>
                  </a:lnTo>
                  <a:lnTo>
                    <a:pt x="203" y="46"/>
                  </a:lnTo>
                  <a:lnTo>
                    <a:pt x="218" y="48"/>
                  </a:lnTo>
                  <a:lnTo>
                    <a:pt x="222" y="65"/>
                  </a:lnTo>
                  <a:lnTo>
                    <a:pt x="230" y="82"/>
                  </a:lnTo>
                  <a:lnTo>
                    <a:pt x="240" y="97"/>
                  </a:lnTo>
                  <a:lnTo>
                    <a:pt x="253" y="112"/>
                  </a:lnTo>
                  <a:lnTo>
                    <a:pt x="268" y="124"/>
                  </a:lnTo>
                  <a:lnTo>
                    <a:pt x="286" y="136"/>
                  </a:lnTo>
                  <a:lnTo>
                    <a:pt x="305" y="144"/>
                  </a:lnTo>
                  <a:lnTo>
                    <a:pt x="322" y="151"/>
                  </a:lnTo>
                  <a:lnTo>
                    <a:pt x="362" y="161"/>
                  </a:lnTo>
                  <a:lnTo>
                    <a:pt x="404" y="166"/>
                  </a:lnTo>
                  <a:lnTo>
                    <a:pt x="445" y="164"/>
                  </a:lnTo>
                  <a:lnTo>
                    <a:pt x="485" y="158"/>
                  </a:lnTo>
                  <a:lnTo>
                    <a:pt x="523" y="148"/>
                  </a:lnTo>
                  <a:lnTo>
                    <a:pt x="560" y="132"/>
                  </a:lnTo>
                  <a:lnTo>
                    <a:pt x="594" y="112"/>
                  </a:lnTo>
                  <a:lnTo>
                    <a:pt x="627" y="90"/>
                  </a:lnTo>
                  <a:lnTo>
                    <a:pt x="638" y="82"/>
                  </a:lnTo>
                  <a:lnTo>
                    <a:pt x="648" y="73"/>
                  </a:lnTo>
                  <a:lnTo>
                    <a:pt x="659" y="63"/>
                  </a:lnTo>
                  <a:lnTo>
                    <a:pt x="669" y="53"/>
                  </a:lnTo>
                  <a:lnTo>
                    <a:pt x="679" y="44"/>
                  </a:lnTo>
                  <a:lnTo>
                    <a:pt x="686" y="34"/>
                  </a:lnTo>
                  <a:lnTo>
                    <a:pt x="694" y="22"/>
                  </a:lnTo>
                  <a:lnTo>
                    <a:pt x="702" y="12"/>
                  </a:lnTo>
                  <a:lnTo>
                    <a:pt x="713" y="4"/>
                  </a:lnTo>
                  <a:lnTo>
                    <a:pt x="740" y="7"/>
                  </a:lnTo>
                  <a:lnTo>
                    <a:pt x="767" y="9"/>
                  </a:lnTo>
                  <a:lnTo>
                    <a:pt x="794" y="11"/>
                  </a:lnTo>
                  <a:lnTo>
                    <a:pt x="820" y="11"/>
                  </a:lnTo>
                  <a:lnTo>
                    <a:pt x="847" y="11"/>
                  </a:lnTo>
                  <a:lnTo>
                    <a:pt x="874" y="9"/>
                  </a:lnTo>
                  <a:lnTo>
                    <a:pt x="899" y="5"/>
                  </a:lnTo>
                  <a:lnTo>
                    <a:pt x="924" y="0"/>
                  </a:lnTo>
                  <a:lnTo>
                    <a:pt x="935" y="0"/>
                  </a:lnTo>
                  <a:lnTo>
                    <a:pt x="945" y="7"/>
                  </a:lnTo>
                  <a:lnTo>
                    <a:pt x="951" y="16"/>
                  </a:lnTo>
                  <a:lnTo>
                    <a:pt x="957" y="2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8" name="Freeform 23"/>
            <p:cNvSpPr>
              <a:spLocks/>
            </p:cNvSpPr>
            <p:nvPr/>
          </p:nvSpPr>
          <p:spPr bwMode="auto">
            <a:xfrm>
              <a:off x="3436" y="3478"/>
              <a:ext cx="23" cy="86"/>
            </a:xfrm>
            <a:custGeom>
              <a:avLst/>
              <a:gdLst>
                <a:gd name="T0" fmla="*/ 1 w 46"/>
                <a:gd name="T1" fmla="*/ 0 h 173"/>
                <a:gd name="T2" fmla="*/ 1 w 46"/>
                <a:gd name="T3" fmla="*/ 0 h 173"/>
                <a:gd name="T4" fmla="*/ 1 w 46"/>
                <a:gd name="T5" fmla="*/ 0 h 173"/>
                <a:gd name="T6" fmla="*/ 1 w 46"/>
                <a:gd name="T7" fmla="*/ 0 h 173"/>
                <a:gd name="T8" fmla="*/ 1 w 46"/>
                <a:gd name="T9" fmla="*/ 0 h 173"/>
                <a:gd name="T10" fmla="*/ 1 w 46"/>
                <a:gd name="T11" fmla="*/ 0 h 173"/>
                <a:gd name="T12" fmla="*/ 1 w 46"/>
                <a:gd name="T13" fmla="*/ 1 h 173"/>
                <a:gd name="T14" fmla="*/ 1 w 46"/>
                <a:gd name="T15" fmla="*/ 1 h 173"/>
                <a:gd name="T16" fmla="*/ 1 w 46"/>
                <a:gd name="T17" fmla="*/ 1 h 173"/>
                <a:gd name="T18" fmla="*/ 1 w 46"/>
                <a:gd name="T19" fmla="*/ 1 h 173"/>
                <a:gd name="T20" fmla="*/ 1 w 46"/>
                <a:gd name="T21" fmla="*/ 1 h 173"/>
                <a:gd name="T22" fmla="*/ 1 w 46"/>
                <a:gd name="T23" fmla="*/ 0 h 173"/>
                <a:gd name="T24" fmla="*/ 1 w 46"/>
                <a:gd name="T25" fmla="*/ 0 h 173"/>
                <a:gd name="T26" fmla="*/ 0 w 46"/>
                <a:gd name="T27" fmla="*/ 0 h 173"/>
                <a:gd name="T28" fmla="*/ 1 w 46"/>
                <a:gd name="T29" fmla="*/ 0 h 173"/>
                <a:gd name="T30" fmla="*/ 1 w 46"/>
                <a:gd name="T31" fmla="*/ 0 h 173"/>
                <a:gd name="T32" fmla="*/ 1 w 46"/>
                <a:gd name="T33" fmla="*/ 0 h 173"/>
                <a:gd name="T34" fmla="*/ 1 w 46"/>
                <a:gd name="T35" fmla="*/ 0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73"/>
                <a:gd name="T56" fmla="*/ 46 w 46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73">
                  <a:moveTo>
                    <a:pt x="15" y="2"/>
                  </a:moveTo>
                  <a:lnTo>
                    <a:pt x="21" y="26"/>
                  </a:lnTo>
                  <a:lnTo>
                    <a:pt x="27" y="48"/>
                  </a:lnTo>
                  <a:lnTo>
                    <a:pt x="28" y="71"/>
                  </a:lnTo>
                  <a:lnTo>
                    <a:pt x="25" y="95"/>
                  </a:lnTo>
                  <a:lnTo>
                    <a:pt x="23" y="115"/>
                  </a:lnTo>
                  <a:lnTo>
                    <a:pt x="27" y="136"/>
                  </a:lnTo>
                  <a:lnTo>
                    <a:pt x="36" y="154"/>
                  </a:lnTo>
                  <a:lnTo>
                    <a:pt x="46" y="173"/>
                  </a:lnTo>
                  <a:lnTo>
                    <a:pt x="30" y="158"/>
                  </a:lnTo>
                  <a:lnTo>
                    <a:pt x="19" y="141"/>
                  </a:lnTo>
                  <a:lnTo>
                    <a:pt x="9" y="122"/>
                  </a:lnTo>
                  <a:lnTo>
                    <a:pt x="2" y="104"/>
                  </a:lnTo>
                  <a:lnTo>
                    <a:pt x="0" y="77"/>
                  </a:lnTo>
                  <a:lnTo>
                    <a:pt x="5" y="51"/>
                  </a:lnTo>
                  <a:lnTo>
                    <a:pt x="13" y="27"/>
                  </a:lnTo>
                  <a:lnTo>
                    <a:pt x="11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9" name="Freeform 24"/>
            <p:cNvSpPr>
              <a:spLocks/>
            </p:cNvSpPr>
            <p:nvPr/>
          </p:nvSpPr>
          <p:spPr bwMode="auto">
            <a:xfrm>
              <a:off x="3346" y="3490"/>
              <a:ext cx="72" cy="20"/>
            </a:xfrm>
            <a:custGeom>
              <a:avLst/>
              <a:gdLst>
                <a:gd name="T0" fmla="*/ 1 w 144"/>
                <a:gd name="T1" fmla="*/ 0 h 41"/>
                <a:gd name="T2" fmla="*/ 1 w 144"/>
                <a:gd name="T3" fmla="*/ 0 h 41"/>
                <a:gd name="T4" fmla="*/ 1 w 144"/>
                <a:gd name="T5" fmla="*/ 0 h 41"/>
                <a:gd name="T6" fmla="*/ 1 w 144"/>
                <a:gd name="T7" fmla="*/ 0 h 41"/>
                <a:gd name="T8" fmla="*/ 1 w 144"/>
                <a:gd name="T9" fmla="*/ 0 h 41"/>
                <a:gd name="T10" fmla="*/ 1 w 144"/>
                <a:gd name="T11" fmla="*/ 0 h 41"/>
                <a:gd name="T12" fmla="*/ 1 w 144"/>
                <a:gd name="T13" fmla="*/ 0 h 41"/>
                <a:gd name="T14" fmla="*/ 1 w 144"/>
                <a:gd name="T15" fmla="*/ 0 h 41"/>
                <a:gd name="T16" fmla="*/ 1 w 144"/>
                <a:gd name="T17" fmla="*/ 0 h 41"/>
                <a:gd name="T18" fmla="*/ 1 w 144"/>
                <a:gd name="T19" fmla="*/ 0 h 41"/>
                <a:gd name="T20" fmla="*/ 1 w 144"/>
                <a:gd name="T21" fmla="*/ 0 h 41"/>
                <a:gd name="T22" fmla="*/ 1 w 144"/>
                <a:gd name="T23" fmla="*/ 0 h 41"/>
                <a:gd name="T24" fmla="*/ 0 w 144"/>
                <a:gd name="T25" fmla="*/ 0 h 41"/>
                <a:gd name="T26" fmla="*/ 1 w 144"/>
                <a:gd name="T27" fmla="*/ 0 h 41"/>
                <a:gd name="T28" fmla="*/ 1 w 144"/>
                <a:gd name="T29" fmla="*/ 0 h 41"/>
                <a:gd name="T30" fmla="*/ 1 w 144"/>
                <a:gd name="T31" fmla="*/ 0 h 41"/>
                <a:gd name="T32" fmla="*/ 1 w 144"/>
                <a:gd name="T33" fmla="*/ 0 h 41"/>
                <a:gd name="T34" fmla="*/ 1 w 144"/>
                <a:gd name="T35" fmla="*/ 0 h 41"/>
                <a:gd name="T36" fmla="*/ 1 w 144"/>
                <a:gd name="T37" fmla="*/ 0 h 41"/>
                <a:gd name="T38" fmla="*/ 1 w 144"/>
                <a:gd name="T39" fmla="*/ 0 h 41"/>
                <a:gd name="T40" fmla="*/ 1 w 14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41"/>
                <a:gd name="T65" fmla="*/ 144 w 14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41">
                  <a:moveTo>
                    <a:pt x="144" y="17"/>
                  </a:moveTo>
                  <a:lnTo>
                    <a:pt x="133" y="24"/>
                  </a:lnTo>
                  <a:lnTo>
                    <a:pt x="121" y="31"/>
                  </a:lnTo>
                  <a:lnTo>
                    <a:pt x="108" y="36"/>
                  </a:lnTo>
                  <a:lnTo>
                    <a:pt x="94" y="39"/>
                  </a:lnTo>
                  <a:lnTo>
                    <a:pt x="79" y="41"/>
                  </a:lnTo>
                  <a:lnTo>
                    <a:pt x="66" y="41"/>
                  </a:lnTo>
                  <a:lnTo>
                    <a:pt x="50" y="39"/>
                  </a:lnTo>
                  <a:lnTo>
                    <a:pt x="37" y="34"/>
                  </a:lnTo>
                  <a:lnTo>
                    <a:pt x="25" y="27"/>
                  </a:lnTo>
                  <a:lnTo>
                    <a:pt x="16" y="1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52" y="15"/>
                  </a:lnTo>
                  <a:lnTo>
                    <a:pt x="69" y="19"/>
                  </a:lnTo>
                  <a:lnTo>
                    <a:pt x="89" y="20"/>
                  </a:lnTo>
                  <a:lnTo>
                    <a:pt x="106" y="20"/>
                  </a:lnTo>
                  <a:lnTo>
                    <a:pt x="125" y="19"/>
                  </a:lnTo>
                  <a:lnTo>
                    <a:pt x="14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0" name="Freeform 25"/>
            <p:cNvSpPr>
              <a:spLocks/>
            </p:cNvSpPr>
            <p:nvPr/>
          </p:nvSpPr>
          <p:spPr bwMode="auto">
            <a:xfrm>
              <a:off x="3505" y="3515"/>
              <a:ext cx="95" cy="23"/>
            </a:xfrm>
            <a:custGeom>
              <a:avLst/>
              <a:gdLst>
                <a:gd name="T0" fmla="*/ 1 w 190"/>
                <a:gd name="T1" fmla="*/ 0 h 48"/>
                <a:gd name="T2" fmla="*/ 1 w 190"/>
                <a:gd name="T3" fmla="*/ 0 h 48"/>
                <a:gd name="T4" fmla="*/ 1 w 190"/>
                <a:gd name="T5" fmla="*/ 0 h 48"/>
                <a:gd name="T6" fmla="*/ 1 w 190"/>
                <a:gd name="T7" fmla="*/ 0 h 48"/>
                <a:gd name="T8" fmla="*/ 1 w 190"/>
                <a:gd name="T9" fmla="*/ 0 h 48"/>
                <a:gd name="T10" fmla="*/ 1 w 190"/>
                <a:gd name="T11" fmla="*/ 0 h 48"/>
                <a:gd name="T12" fmla="*/ 1 w 190"/>
                <a:gd name="T13" fmla="*/ 0 h 48"/>
                <a:gd name="T14" fmla="*/ 1 w 190"/>
                <a:gd name="T15" fmla="*/ 0 h 48"/>
                <a:gd name="T16" fmla="*/ 1 w 190"/>
                <a:gd name="T17" fmla="*/ 0 h 48"/>
                <a:gd name="T18" fmla="*/ 1 w 190"/>
                <a:gd name="T19" fmla="*/ 0 h 48"/>
                <a:gd name="T20" fmla="*/ 1 w 190"/>
                <a:gd name="T21" fmla="*/ 0 h 48"/>
                <a:gd name="T22" fmla="*/ 1 w 190"/>
                <a:gd name="T23" fmla="*/ 0 h 48"/>
                <a:gd name="T24" fmla="*/ 0 w 190"/>
                <a:gd name="T25" fmla="*/ 0 h 48"/>
                <a:gd name="T26" fmla="*/ 1 w 190"/>
                <a:gd name="T27" fmla="*/ 0 h 48"/>
                <a:gd name="T28" fmla="*/ 1 w 190"/>
                <a:gd name="T29" fmla="*/ 0 h 48"/>
                <a:gd name="T30" fmla="*/ 1 w 190"/>
                <a:gd name="T31" fmla="*/ 0 h 48"/>
                <a:gd name="T32" fmla="*/ 1 w 190"/>
                <a:gd name="T33" fmla="*/ 0 h 48"/>
                <a:gd name="T34" fmla="*/ 1 w 190"/>
                <a:gd name="T35" fmla="*/ 0 h 48"/>
                <a:gd name="T36" fmla="*/ 1 w 190"/>
                <a:gd name="T37" fmla="*/ 0 h 48"/>
                <a:gd name="T38" fmla="*/ 1 w 190"/>
                <a:gd name="T39" fmla="*/ 0 h 48"/>
                <a:gd name="T40" fmla="*/ 1 w 190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48"/>
                <a:gd name="T65" fmla="*/ 190 w 190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48">
                  <a:moveTo>
                    <a:pt x="190" y="15"/>
                  </a:moveTo>
                  <a:lnTo>
                    <a:pt x="172" y="24"/>
                  </a:lnTo>
                  <a:lnTo>
                    <a:pt x="151" y="31"/>
                  </a:lnTo>
                  <a:lnTo>
                    <a:pt x="132" y="39"/>
                  </a:lnTo>
                  <a:lnTo>
                    <a:pt x="111" y="44"/>
                  </a:lnTo>
                  <a:lnTo>
                    <a:pt x="88" y="48"/>
                  </a:lnTo>
                  <a:lnTo>
                    <a:pt x="67" y="48"/>
                  </a:lnTo>
                  <a:lnTo>
                    <a:pt x="46" y="42"/>
                  </a:lnTo>
                  <a:lnTo>
                    <a:pt x="27" y="32"/>
                  </a:lnTo>
                  <a:lnTo>
                    <a:pt x="17" y="26"/>
                  </a:lnTo>
                  <a:lnTo>
                    <a:pt x="11" y="17"/>
                  </a:lnTo>
                  <a:lnTo>
                    <a:pt x="5" y="9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44" y="19"/>
                  </a:lnTo>
                  <a:lnTo>
                    <a:pt x="67" y="24"/>
                  </a:lnTo>
                  <a:lnTo>
                    <a:pt x="92" y="26"/>
                  </a:lnTo>
                  <a:lnTo>
                    <a:pt x="117" y="26"/>
                  </a:lnTo>
                  <a:lnTo>
                    <a:pt x="142" y="24"/>
                  </a:lnTo>
                  <a:lnTo>
                    <a:pt x="167" y="20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1" name="Freeform 26"/>
            <p:cNvSpPr>
              <a:spLocks/>
            </p:cNvSpPr>
            <p:nvPr/>
          </p:nvSpPr>
          <p:spPr bwMode="auto">
            <a:xfrm>
              <a:off x="3169" y="3712"/>
              <a:ext cx="67" cy="40"/>
            </a:xfrm>
            <a:custGeom>
              <a:avLst/>
              <a:gdLst>
                <a:gd name="T0" fmla="*/ 1 w 134"/>
                <a:gd name="T1" fmla="*/ 0 h 81"/>
                <a:gd name="T2" fmla="*/ 1 w 134"/>
                <a:gd name="T3" fmla="*/ 0 h 81"/>
                <a:gd name="T4" fmla="*/ 1 w 134"/>
                <a:gd name="T5" fmla="*/ 0 h 81"/>
                <a:gd name="T6" fmla="*/ 1 w 134"/>
                <a:gd name="T7" fmla="*/ 0 h 81"/>
                <a:gd name="T8" fmla="*/ 1 w 134"/>
                <a:gd name="T9" fmla="*/ 0 h 81"/>
                <a:gd name="T10" fmla="*/ 1 w 134"/>
                <a:gd name="T11" fmla="*/ 0 h 81"/>
                <a:gd name="T12" fmla="*/ 1 w 134"/>
                <a:gd name="T13" fmla="*/ 0 h 81"/>
                <a:gd name="T14" fmla="*/ 1 w 134"/>
                <a:gd name="T15" fmla="*/ 0 h 81"/>
                <a:gd name="T16" fmla="*/ 1 w 134"/>
                <a:gd name="T17" fmla="*/ 0 h 81"/>
                <a:gd name="T18" fmla="*/ 1 w 134"/>
                <a:gd name="T19" fmla="*/ 0 h 81"/>
                <a:gd name="T20" fmla="*/ 1 w 134"/>
                <a:gd name="T21" fmla="*/ 0 h 81"/>
                <a:gd name="T22" fmla="*/ 1 w 134"/>
                <a:gd name="T23" fmla="*/ 0 h 81"/>
                <a:gd name="T24" fmla="*/ 0 w 134"/>
                <a:gd name="T25" fmla="*/ 0 h 81"/>
                <a:gd name="T26" fmla="*/ 1 w 134"/>
                <a:gd name="T27" fmla="*/ 0 h 81"/>
                <a:gd name="T28" fmla="*/ 1 w 134"/>
                <a:gd name="T29" fmla="*/ 0 h 81"/>
                <a:gd name="T30" fmla="*/ 1 w 134"/>
                <a:gd name="T31" fmla="*/ 0 h 81"/>
                <a:gd name="T32" fmla="*/ 1 w 134"/>
                <a:gd name="T33" fmla="*/ 0 h 81"/>
                <a:gd name="T34" fmla="*/ 1 w 134"/>
                <a:gd name="T35" fmla="*/ 0 h 81"/>
                <a:gd name="T36" fmla="*/ 1 w 134"/>
                <a:gd name="T37" fmla="*/ 0 h 81"/>
                <a:gd name="T38" fmla="*/ 1 w 134"/>
                <a:gd name="T39" fmla="*/ 0 h 81"/>
                <a:gd name="T40" fmla="*/ 1 w 134"/>
                <a:gd name="T41" fmla="*/ 0 h 81"/>
                <a:gd name="T42" fmla="*/ 1 w 134"/>
                <a:gd name="T43" fmla="*/ 0 h 81"/>
                <a:gd name="T44" fmla="*/ 1 w 134"/>
                <a:gd name="T45" fmla="*/ 0 h 81"/>
                <a:gd name="T46" fmla="*/ 1 w 134"/>
                <a:gd name="T47" fmla="*/ 0 h 81"/>
                <a:gd name="T48" fmla="*/ 1 w 134"/>
                <a:gd name="T49" fmla="*/ 0 h 81"/>
                <a:gd name="T50" fmla="*/ 1 w 134"/>
                <a:gd name="T51" fmla="*/ 0 h 81"/>
                <a:gd name="T52" fmla="*/ 1 w 134"/>
                <a:gd name="T53" fmla="*/ 0 h 81"/>
                <a:gd name="T54" fmla="*/ 1 w 134"/>
                <a:gd name="T55" fmla="*/ 0 h 81"/>
                <a:gd name="T56" fmla="*/ 1 w 134"/>
                <a:gd name="T57" fmla="*/ 0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81"/>
                <a:gd name="T89" fmla="*/ 134 w 134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81">
                  <a:moveTo>
                    <a:pt x="130" y="9"/>
                  </a:moveTo>
                  <a:lnTo>
                    <a:pt x="130" y="16"/>
                  </a:lnTo>
                  <a:lnTo>
                    <a:pt x="132" y="29"/>
                  </a:lnTo>
                  <a:lnTo>
                    <a:pt x="134" y="48"/>
                  </a:lnTo>
                  <a:lnTo>
                    <a:pt x="134" y="61"/>
                  </a:lnTo>
                  <a:lnTo>
                    <a:pt x="122" y="65"/>
                  </a:lnTo>
                  <a:lnTo>
                    <a:pt x="111" y="68"/>
                  </a:lnTo>
                  <a:lnTo>
                    <a:pt x="96" y="71"/>
                  </a:lnTo>
                  <a:lnTo>
                    <a:pt x="80" y="75"/>
                  </a:lnTo>
                  <a:lnTo>
                    <a:pt x="63" y="78"/>
                  </a:lnTo>
                  <a:lnTo>
                    <a:pt x="42" y="80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9" y="71"/>
                  </a:lnTo>
                  <a:lnTo>
                    <a:pt x="19" y="63"/>
                  </a:lnTo>
                  <a:lnTo>
                    <a:pt x="27" y="53"/>
                  </a:lnTo>
                  <a:lnTo>
                    <a:pt x="34" y="43"/>
                  </a:lnTo>
                  <a:lnTo>
                    <a:pt x="40" y="32"/>
                  </a:lnTo>
                  <a:lnTo>
                    <a:pt x="48" y="22"/>
                  </a:lnTo>
                  <a:lnTo>
                    <a:pt x="55" y="1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4"/>
                  </a:lnTo>
                  <a:lnTo>
                    <a:pt x="115" y="5"/>
                  </a:lnTo>
                  <a:lnTo>
                    <a:pt x="122" y="7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2" name="Freeform 27"/>
            <p:cNvSpPr>
              <a:spLocks/>
            </p:cNvSpPr>
            <p:nvPr/>
          </p:nvSpPr>
          <p:spPr bwMode="auto">
            <a:xfrm>
              <a:off x="3511" y="3825"/>
              <a:ext cx="53" cy="73"/>
            </a:xfrm>
            <a:custGeom>
              <a:avLst/>
              <a:gdLst>
                <a:gd name="T0" fmla="*/ 0 w 108"/>
                <a:gd name="T1" fmla="*/ 1 h 145"/>
                <a:gd name="T2" fmla="*/ 0 w 108"/>
                <a:gd name="T3" fmla="*/ 1 h 145"/>
                <a:gd name="T4" fmla="*/ 0 w 108"/>
                <a:gd name="T5" fmla="*/ 1 h 145"/>
                <a:gd name="T6" fmla="*/ 0 w 108"/>
                <a:gd name="T7" fmla="*/ 1 h 145"/>
                <a:gd name="T8" fmla="*/ 0 w 108"/>
                <a:gd name="T9" fmla="*/ 2 h 145"/>
                <a:gd name="T10" fmla="*/ 0 w 108"/>
                <a:gd name="T11" fmla="*/ 2 h 145"/>
                <a:gd name="T12" fmla="*/ 0 w 108"/>
                <a:gd name="T13" fmla="*/ 1 h 145"/>
                <a:gd name="T14" fmla="*/ 0 w 108"/>
                <a:gd name="T15" fmla="*/ 1 h 145"/>
                <a:gd name="T16" fmla="*/ 0 w 108"/>
                <a:gd name="T17" fmla="*/ 1 h 145"/>
                <a:gd name="T18" fmla="*/ 0 w 108"/>
                <a:gd name="T19" fmla="*/ 1 h 145"/>
                <a:gd name="T20" fmla="*/ 0 w 108"/>
                <a:gd name="T21" fmla="*/ 1 h 145"/>
                <a:gd name="T22" fmla="*/ 0 w 108"/>
                <a:gd name="T23" fmla="*/ 1 h 145"/>
                <a:gd name="T24" fmla="*/ 0 w 108"/>
                <a:gd name="T25" fmla="*/ 1 h 145"/>
                <a:gd name="T26" fmla="*/ 0 w 108"/>
                <a:gd name="T27" fmla="*/ 1 h 145"/>
                <a:gd name="T28" fmla="*/ 0 w 108"/>
                <a:gd name="T29" fmla="*/ 1 h 145"/>
                <a:gd name="T30" fmla="*/ 0 w 108"/>
                <a:gd name="T31" fmla="*/ 1 h 145"/>
                <a:gd name="T32" fmla="*/ 0 w 108"/>
                <a:gd name="T33" fmla="*/ 1 h 145"/>
                <a:gd name="T34" fmla="*/ 0 w 108"/>
                <a:gd name="T35" fmla="*/ 1 h 145"/>
                <a:gd name="T36" fmla="*/ 0 w 108"/>
                <a:gd name="T37" fmla="*/ 0 h 145"/>
                <a:gd name="T38" fmla="*/ 0 w 108"/>
                <a:gd name="T39" fmla="*/ 0 h 145"/>
                <a:gd name="T40" fmla="*/ 0 w 108"/>
                <a:gd name="T41" fmla="*/ 0 h 145"/>
                <a:gd name="T42" fmla="*/ 0 w 108"/>
                <a:gd name="T43" fmla="*/ 1 h 145"/>
                <a:gd name="T44" fmla="*/ 0 w 108"/>
                <a:gd name="T45" fmla="*/ 1 h 145"/>
                <a:gd name="T46" fmla="*/ 0 w 108"/>
                <a:gd name="T47" fmla="*/ 1 h 145"/>
                <a:gd name="T48" fmla="*/ 0 w 108"/>
                <a:gd name="T49" fmla="*/ 1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45"/>
                <a:gd name="T77" fmla="*/ 108 w 10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45">
                  <a:moveTo>
                    <a:pt x="108" y="19"/>
                  </a:moveTo>
                  <a:lnTo>
                    <a:pt x="102" y="51"/>
                  </a:lnTo>
                  <a:lnTo>
                    <a:pt x="96" y="83"/>
                  </a:lnTo>
                  <a:lnTo>
                    <a:pt x="88" y="113"/>
                  </a:lnTo>
                  <a:lnTo>
                    <a:pt x="83" y="145"/>
                  </a:lnTo>
                  <a:lnTo>
                    <a:pt x="73" y="132"/>
                  </a:lnTo>
                  <a:lnTo>
                    <a:pt x="63" y="120"/>
                  </a:lnTo>
                  <a:lnTo>
                    <a:pt x="50" y="107"/>
                  </a:lnTo>
                  <a:lnTo>
                    <a:pt x="39" y="93"/>
                  </a:lnTo>
                  <a:lnTo>
                    <a:pt x="27" y="79"/>
                  </a:lnTo>
                  <a:lnTo>
                    <a:pt x="16" y="66"/>
                  </a:lnTo>
                  <a:lnTo>
                    <a:pt x="6" y="54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5"/>
                  </a:lnTo>
                  <a:lnTo>
                    <a:pt x="19" y="8"/>
                  </a:lnTo>
                  <a:lnTo>
                    <a:pt x="29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3"/>
                  </a:lnTo>
                  <a:lnTo>
                    <a:pt x="86" y="7"/>
                  </a:lnTo>
                  <a:lnTo>
                    <a:pt x="98" y="1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3" name="Freeform 35"/>
            <p:cNvSpPr>
              <a:spLocks/>
            </p:cNvSpPr>
            <p:nvPr/>
          </p:nvSpPr>
          <p:spPr bwMode="auto">
            <a:xfrm>
              <a:off x="2980" y="3885"/>
              <a:ext cx="73" cy="54"/>
            </a:xfrm>
            <a:custGeom>
              <a:avLst/>
              <a:gdLst>
                <a:gd name="T0" fmla="*/ 1 w 148"/>
                <a:gd name="T1" fmla="*/ 1 h 108"/>
                <a:gd name="T2" fmla="*/ 0 w 148"/>
                <a:gd name="T3" fmla="*/ 1 h 108"/>
                <a:gd name="T4" fmla="*/ 0 w 148"/>
                <a:gd name="T5" fmla="*/ 1 h 108"/>
                <a:gd name="T6" fmla="*/ 0 w 148"/>
                <a:gd name="T7" fmla="*/ 1 h 108"/>
                <a:gd name="T8" fmla="*/ 0 w 148"/>
                <a:gd name="T9" fmla="*/ 1 h 108"/>
                <a:gd name="T10" fmla="*/ 0 w 148"/>
                <a:gd name="T11" fmla="*/ 1 h 108"/>
                <a:gd name="T12" fmla="*/ 0 w 148"/>
                <a:gd name="T13" fmla="*/ 1 h 108"/>
                <a:gd name="T14" fmla="*/ 0 w 148"/>
                <a:gd name="T15" fmla="*/ 1 h 108"/>
                <a:gd name="T16" fmla="*/ 0 w 148"/>
                <a:gd name="T17" fmla="*/ 1 h 108"/>
                <a:gd name="T18" fmla="*/ 0 w 148"/>
                <a:gd name="T19" fmla="*/ 1 h 108"/>
                <a:gd name="T20" fmla="*/ 0 w 148"/>
                <a:gd name="T21" fmla="*/ 1 h 108"/>
                <a:gd name="T22" fmla="*/ 0 w 148"/>
                <a:gd name="T23" fmla="*/ 1 h 108"/>
                <a:gd name="T24" fmla="*/ 0 w 148"/>
                <a:gd name="T25" fmla="*/ 1 h 108"/>
                <a:gd name="T26" fmla="*/ 0 w 148"/>
                <a:gd name="T27" fmla="*/ 1 h 108"/>
                <a:gd name="T28" fmla="*/ 0 w 148"/>
                <a:gd name="T29" fmla="*/ 1 h 108"/>
                <a:gd name="T30" fmla="*/ 0 w 148"/>
                <a:gd name="T31" fmla="*/ 1 h 108"/>
                <a:gd name="T32" fmla="*/ 0 w 148"/>
                <a:gd name="T33" fmla="*/ 0 h 108"/>
                <a:gd name="T34" fmla="*/ 0 w 148"/>
                <a:gd name="T35" fmla="*/ 1 h 108"/>
                <a:gd name="T36" fmla="*/ 0 w 148"/>
                <a:gd name="T37" fmla="*/ 1 h 108"/>
                <a:gd name="T38" fmla="*/ 0 w 148"/>
                <a:gd name="T39" fmla="*/ 1 h 108"/>
                <a:gd name="T40" fmla="*/ 0 w 148"/>
                <a:gd name="T41" fmla="*/ 1 h 108"/>
                <a:gd name="T42" fmla="*/ 0 w 148"/>
                <a:gd name="T43" fmla="*/ 1 h 108"/>
                <a:gd name="T44" fmla="*/ 1 w 148"/>
                <a:gd name="T45" fmla="*/ 1 h 108"/>
                <a:gd name="T46" fmla="*/ 1 w 148"/>
                <a:gd name="T47" fmla="*/ 1 h 108"/>
                <a:gd name="T48" fmla="*/ 1 w 148"/>
                <a:gd name="T49" fmla="*/ 1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108"/>
                <a:gd name="T77" fmla="*/ 148 w 148"/>
                <a:gd name="T78" fmla="*/ 108 h 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108">
                  <a:moveTo>
                    <a:pt x="148" y="108"/>
                  </a:moveTo>
                  <a:lnTo>
                    <a:pt x="127" y="102"/>
                  </a:lnTo>
                  <a:lnTo>
                    <a:pt x="106" y="97"/>
                  </a:lnTo>
                  <a:lnTo>
                    <a:pt x="84" y="91"/>
                  </a:lnTo>
                  <a:lnTo>
                    <a:pt x="63" y="85"/>
                  </a:lnTo>
                  <a:lnTo>
                    <a:pt x="42" y="78"/>
                  </a:lnTo>
                  <a:lnTo>
                    <a:pt x="25" y="69"/>
                  </a:lnTo>
                  <a:lnTo>
                    <a:pt x="10" y="61"/>
                  </a:lnTo>
                  <a:lnTo>
                    <a:pt x="0" y="49"/>
                  </a:lnTo>
                  <a:lnTo>
                    <a:pt x="10" y="46"/>
                  </a:lnTo>
                  <a:lnTo>
                    <a:pt x="21" y="41"/>
                  </a:lnTo>
                  <a:lnTo>
                    <a:pt x="31" y="34"/>
                  </a:lnTo>
                  <a:lnTo>
                    <a:pt x="38" y="29"/>
                  </a:lnTo>
                  <a:lnTo>
                    <a:pt x="48" y="22"/>
                  </a:lnTo>
                  <a:lnTo>
                    <a:pt x="56" y="15"/>
                  </a:lnTo>
                  <a:lnTo>
                    <a:pt x="61" y="7"/>
                  </a:lnTo>
                  <a:lnTo>
                    <a:pt x="69" y="0"/>
                  </a:lnTo>
                  <a:lnTo>
                    <a:pt x="81" y="12"/>
                  </a:lnTo>
                  <a:lnTo>
                    <a:pt x="90" y="25"/>
                  </a:lnTo>
                  <a:lnTo>
                    <a:pt x="102" y="37"/>
                  </a:lnTo>
                  <a:lnTo>
                    <a:pt x="113" y="51"/>
                  </a:lnTo>
                  <a:lnTo>
                    <a:pt x="123" y="64"/>
                  </a:lnTo>
                  <a:lnTo>
                    <a:pt x="132" y="80"/>
                  </a:lnTo>
                  <a:lnTo>
                    <a:pt x="140" y="93"/>
                  </a:lnTo>
                  <a:lnTo>
                    <a:pt x="148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4" name="Freeform 37"/>
            <p:cNvSpPr>
              <a:spLocks/>
            </p:cNvSpPr>
            <p:nvPr/>
          </p:nvSpPr>
          <p:spPr bwMode="auto">
            <a:xfrm>
              <a:off x="3386" y="3384"/>
              <a:ext cx="165" cy="72"/>
            </a:xfrm>
            <a:custGeom>
              <a:avLst/>
              <a:gdLst>
                <a:gd name="T0" fmla="*/ 1 w 330"/>
                <a:gd name="T1" fmla="*/ 2 h 143"/>
                <a:gd name="T2" fmla="*/ 1 w 330"/>
                <a:gd name="T3" fmla="*/ 2 h 143"/>
                <a:gd name="T4" fmla="*/ 1 w 330"/>
                <a:gd name="T5" fmla="*/ 2 h 143"/>
                <a:gd name="T6" fmla="*/ 1 w 330"/>
                <a:gd name="T7" fmla="*/ 2 h 143"/>
                <a:gd name="T8" fmla="*/ 3 w 330"/>
                <a:gd name="T9" fmla="*/ 2 h 143"/>
                <a:gd name="T10" fmla="*/ 3 w 330"/>
                <a:gd name="T11" fmla="*/ 1 h 143"/>
                <a:gd name="T12" fmla="*/ 3 w 330"/>
                <a:gd name="T13" fmla="*/ 1 h 143"/>
                <a:gd name="T14" fmla="*/ 3 w 330"/>
                <a:gd name="T15" fmla="*/ 1 h 143"/>
                <a:gd name="T16" fmla="*/ 3 w 330"/>
                <a:gd name="T17" fmla="*/ 1 h 143"/>
                <a:gd name="T18" fmla="*/ 3 w 330"/>
                <a:gd name="T19" fmla="*/ 1 h 143"/>
                <a:gd name="T20" fmla="*/ 3 w 330"/>
                <a:gd name="T21" fmla="*/ 1 h 143"/>
                <a:gd name="T22" fmla="*/ 3 w 330"/>
                <a:gd name="T23" fmla="*/ 1 h 143"/>
                <a:gd name="T24" fmla="*/ 3 w 330"/>
                <a:gd name="T25" fmla="*/ 1 h 143"/>
                <a:gd name="T26" fmla="*/ 3 w 330"/>
                <a:gd name="T27" fmla="*/ 1 h 143"/>
                <a:gd name="T28" fmla="*/ 1 w 330"/>
                <a:gd name="T29" fmla="*/ 1 h 143"/>
                <a:gd name="T30" fmla="*/ 1 w 330"/>
                <a:gd name="T31" fmla="*/ 1 h 143"/>
                <a:gd name="T32" fmla="*/ 1 w 330"/>
                <a:gd name="T33" fmla="*/ 1 h 143"/>
                <a:gd name="T34" fmla="*/ 1 w 330"/>
                <a:gd name="T35" fmla="*/ 0 h 143"/>
                <a:gd name="T36" fmla="*/ 1 w 330"/>
                <a:gd name="T37" fmla="*/ 1 h 143"/>
                <a:gd name="T38" fmla="*/ 1 w 330"/>
                <a:gd name="T39" fmla="*/ 1 h 143"/>
                <a:gd name="T40" fmla="*/ 1 w 330"/>
                <a:gd name="T41" fmla="*/ 1 h 143"/>
                <a:gd name="T42" fmla="*/ 1 w 330"/>
                <a:gd name="T43" fmla="*/ 1 h 143"/>
                <a:gd name="T44" fmla="*/ 1 w 330"/>
                <a:gd name="T45" fmla="*/ 1 h 143"/>
                <a:gd name="T46" fmla="*/ 1 w 330"/>
                <a:gd name="T47" fmla="*/ 1 h 143"/>
                <a:gd name="T48" fmla="*/ 0 w 330"/>
                <a:gd name="T49" fmla="*/ 1 h 143"/>
                <a:gd name="T50" fmla="*/ 1 w 330"/>
                <a:gd name="T51" fmla="*/ 1 h 143"/>
                <a:gd name="T52" fmla="*/ 1 w 330"/>
                <a:gd name="T53" fmla="*/ 1 h 143"/>
                <a:gd name="T54" fmla="*/ 1 w 330"/>
                <a:gd name="T55" fmla="*/ 1 h 143"/>
                <a:gd name="T56" fmla="*/ 1 w 330"/>
                <a:gd name="T57" fmla="*/ 1 h 143"/>
                <a:gd name="T58" fmla="*/ 1 w 330"/>
                <a:gd name="T59" fmla="*/ 1 h 143"/>
                <a:gd name="T60" fmla="*/ 1 w 330"/>
                <a:gd name="T61" fmla="*/ 2 h 143"/>
                <a:gd name="T62" fmla="*/ 1 w 330"/>
                <a:gd name="T63" fmla="*/ 2 h 143"/>
                <a:gd name="T64" fmla="*/ 1 w 330"/>
                <a:gd name="T65" fmla="*/ 2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143"/>
                <a:gd name="T101" fmla="*/ 330 w 330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143">
                  <a:moveTo>
                    <a:pt x="157" y="142"/>
                  </a:moveTo>
                  <a:lnTo>
                    <a:pt x="190" y="143"/>
                  </a:lnTo>
                  <a:lnTo>
                    <a:pt x="220" y="142"/>
                  </a:lnTo>
                  <a:lnTo>
                    <a:pt x="249" y="138"/>
                  </a:lnTo>
                  <a:lnTo>
                    <a:pt x="276" y="132"/>
                  </a:lnTo>
                  <a:lnTo>
                    <a:pt x="297" y="125"/>
                  </a:lnTo>
                  <a:lnTo>
                    <a:pt x="312" y="113"/>
                  </a:lnTo>
                  <a:lnTo>
                    <a:pt x="324" y="101"/>
                  </a:lnTo>
                  <a:lnTo>
                    <a:pt x="330" y="88"/>
                  </a:lnTo>
                  <a:lnTo>
                    <a:pt x="328" y="72"/>
                  </a:lnTo>
                  <a:lnTo>
                    <a:pt x="320" y="59"/>
                  </a:lnTo>
                  <a:lnTo>
                    <a:pt x="307" y="45"/>
                  </a:lnTo>
                  <a:lnTo>
                    <a:pt x="288" y="33"/>
                  </a:lnTo>
                  <a:lnTo>
                    <a:pt x="265" y="22"/>
                  </a:lnTo>
                  <a:lnTo>
                    <a:pt x="236" y="13"/>
                  </a:lnTo>
                  <a:lnTo>
                    <a:pt x="205" y="6"/>
                  </a:lnTo>
                  <a:lnTo>
                    <a:pt x="173" y="1"/>
                  </a:lnTo>
                  <a:lnTo>
                    <a:pt x="140" y="0"/>
                  </a:lnTo>
                  <a:lnTo>
                    <a:pt x="109" y="1"/>
                  </a:lnTo>
                  <a:lnTo>
                    <a:pt x="81" y="5"/>
                  </a:lnTo>
                  <a:lnTo>
                    <a:pt x="56" y="11"/>
                  </a:lnTo>
                  <a:lnTo>
                    <a:pt x="33" y="20"/>
                  </a:lnTo>
                  <a:lnTo>
                    <a:pt x="17" y="30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2" y="72"/>
                  </a:lnTo>
                  <a:lnTo>
                    <a:pt x="10" y="86"/>
                  </a:lnTo>
                  <a:lnTo>
                    <a:pt x="23" y="99"/>
                  </a:lnTo>
                  <a:lnTo>
                    <a:pt x="42" y="111"/>
                  </a:lnTo>
                  <a:lnTo>
                    <a:pt x="65" y="121"/>
                  </a:lnTo>
                  <a:lnTo>
                    <a:pt x="94" y="132"/>
                  </a:lnTo>
                  <a:lnTo>
                    <a:pt x="125" y="138"/>
                  </a:lnTo>
                  <a:lnTo>
                    <a:pt x="157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5" name="Freeform 39"/>
            <p:cNvSpPr>
              <a:spLocks/>
            </p:cNvSpPr>
            <p:nvPr/>
          </p:nvSpPr>
          <p:spPr bwMode="auto">
            <a:xfrm>
              <a:off x="3616" y="3039"/>
              <a:ext cx="70" cy="104"/>
            </a:xfrm>
            <a:custGeom>
              <a:avLst/>
              <a:gdLst>
                <a:gd name="T0" fmla="*/ 0 w 140"/>
                <a:gd name="T1" fmla="*/ 0 h 209"/>
                <a:gd name="T2" fmla="*/ 1 w 140"/>
                <a:gd name="T3" fmla="*/ 0 h 209"/>
                <a:gd name="T4" fmla="*/ 1 w 140"/>
                <a:gd name="T5" fmla="*/ 0 h 209"/>
                <a:gd name="T6" fmla="*/ 1 w 140"/>
                <a:gd name="T7" fmla="*/ 0 h 209"/>
                <a:gd name="T8" fmla="*/ 1 w 140"/>
                <a:gd name="T9" fmla="*/ 0 h 209"/>
                <a:gd name="T10" fmla="*/ 1 w 140"/>
                <a:gd name="T11" fmla="*/ 0 h 209"/>
                <a:gd name="T12" fmla="*/ 1 w 140"/>
                <a:gd name="T13" fmla="*/ 0 h 209"/>
                <a:gd name="T14" fmla="*/ 1 w 140"/>
                <a:gd name="T15" fmla="*/ 1 h 209"/>
                <a:gd name="T16" fmla="*/ 1 w 140"/>
                <a:gd name="T17" fmla="*/ 1 h 209"/>
                <a:gd name="T18" fmla="*/ 1 w 140"/>
                <a:gd name="T19" fmla="*/ 1 h 209"/>
                <a:gd name="T20" fmla="*/ 1 w 140"/>
                <a:gd name="T21" fmla="*/ 1 h 209"/>
                <a:gd name="T22" fmla="*/ 1 w 140"/>
                <a:gd name="T23" fmla="*/ 1 h 209"/>
                <a:gd name="T24" fmla="*/ 1 w 140"/>
                <a:gd name="T25" fmla="*/ 0 h 209"/>
                <a:gd name="T26" fmla="*/ 1 w 140"/>
                <a:gd name="T27" fmla="*/ 0 h 209"/>
                <a:gd name="T28" fmla="*/ 1 w 140"/>
                <a:gd name="T29" fmla="*/ 0 h 209"/>
                <a:gd name="T30" fmla="*/ 1 w 140"/>
                <a:gd name="T31" fmla="*/ 0 h 209"/>
                <a:gd name="T32" fmla="*/ 0 w 140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"/>
                <a:gd name="T52" fmla="*/ 0 h 209"/>
                <a:gd name="T53" fmla="*/ 140 w 140"/>
                <a:gd name="T54" fmla="*/ 209 h 2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" h="209">
                  <a:moveTo>
                    <a:pt x="0" y="0"/>
                  </a:moveTo>
                  <a:lnTo>
                    <a:pt x="6" y="2"/>
                  </a:lnTo>
                  <a:lnTo>
                    <a:pt x="21" y="6"/>
                  </a:lnTo>
                  <a:lnTo>
                    <a:pt x="44" y="16"/>
                  </a:lnTo>
                  <a:lnTo>
                    <a:pt x="69" y="33"/>
                  </a:lnTo>
                  <a:lnTo>
                    <a:pt x="94" y="60"/>
                  </a:lnTo>
                  <a:lnTo>
                    <a:pt x="115" y="97"/>
                  </a:lnTo>
                  <a:lnTo>
                    <a:pt x="130" y="146"/>
                  </a:lnTo>
                  <a:lnTo>
                    <a:pt x="134" y="209"/>
                  </a:lnTo>
                  <a:lnTo>
                    <a:pt x="136" y="200"/>
                  </a:lnTo>
                  <a:lnTo>
                    <a:pt x="138" y="175"/>
                  </a:lnTo>
                  <a:lnTo>
                    <a:pt x="140" y="143"/>
                  </a:lnTo>
                  <a:lnTo>
                    <a:pt x="136" y="104"/>
                  </a:lnTo>
                  <a:lnTo>
                    <a:pt x="123" y="65"/>
                  </a:lnTo>
                  <a:lnTo>
                    <a:pt x="98" y="31"/>
                  </a:lnTo>
                  <a:lnTo>
                    <a:pt x="5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6" name="Freeform 40"/>
            <p:cNvSpPr>
              <a:spLocks/>
            </p:cNvSpPr>
            <p:nvPr/>
          </p:nvSpPr>
          <p:spPr bwMode="auto">
            <a:xfrm>
              <a:off x="3609" y="3054"/>
              <a:ext cx="43" cy="59"/>
            </a:xfrm>
            <a:custGeom>
              <a:avLst/>
              <a:gdLst>
                <a:gd name="T0" fmla="*/ 0 w 86"/>
                <a:gd name="T1" fmla="*/ 0 h 119"/>
                <a:gd name="T2" fmla="*/ 1 w 86"/>
                <a:gd name="T3" fmla="*/ 0 h 119"/>
                <a:gd name="T4" fmla="*/ 1 w 86"/>
                <a:gd name="T5" fmla="*/ 0 h 119"/>
                <a:gd name="T6" fmla="*/ 1 w 86"/>
                <a:gd name="T7" fmla="*/ 0 h 119"/>
                <a:gd name="T8" fmla="*/ 1 w 86"/>
                <a:gd name="T9" fmla="*/ 0 h 119"/>
                <a:gd name="T10" fmla="*/ 1 w 86"/>
                <a:gd name="T11" fmla="*/ 0 h 119"/>
                <a:gd name="T12" fmla="*/ 1 w 86"/>
                <a:gd name="T13" fmla="*/ 0 h 119"/>
                <a:gd name="T14" fmla="*/ 1 w 86"/>
                <a:gd name="T15" fmla="*/ 0 h 119"/>
                <a:gd name="T16" fmla="*/ 1 w 86"/>
                <a:gd name="T17" fmla="*/ 0 h 119"/>
                <a:gd name="T18" fmla="*/ 1 w 86"/>
                <a:gd name="T19" fmla="*/ 0 h 119"/>
                <a:gd name="T20" fmla="*/ 1 w 86"/>
                <a:gd name="T21" fmla="*/ 0 h 119"/>
                <a:gd name="T22" fmla="*/ 1 w 86"/>
                <a:gd name="T23" fmla="*/ 0 h 119"/>
                <a:gd name="T24" fmla="*/ 1 w 86"/>
                <a:gd name="T25" fmla="*/ 0 h 119"/>
                <a:gd name="T26" fmla="*/ 1 w 86"/>
                <a:gd name="T27" fmla="*/ 0 h 119"/>
                <a:gd name="T28" fmla="*/ 1 w 86"/>
                <a:gd name="T29" fmla="*/ 0 h 119"/>
                <a:gd name="T30" fmla="*/ 1 w 86"/>
                <a:gd name="T31" fmla="*/ 0 h 119"/>
                <a:gd name="T32" fmla="*/ 0 w 86"/>
                <a:gd name="T33" fmla="*/ 0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119"/>
                <a:gd name="T53" fmla="*/ 86 w 86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119">
                  <a:moveTo>
                    <a:pt x="0" y="0"/>
                  </a:moveTo>
                  <a:lnTo>
                    <a:pt x="4" y="2"/>
                  </a:lnTo>
                  <a:lnTo>
                    <a:pt x="11" y="5"/>
                  </a:lnTo>
                  <a:lnTo>
                    <a:pt x="25" y="12"/>
                  </a:lnTo>
                  <a:lnTo>
                    <a:pt x="38" y="24"/>
                  </a:lnTo>
                  <a:lnTo>
                    <a:pt x="53" y="39"/>
                  </a:lnTo>
                  <a:lnTo>
                    <a:pt x="67" y="59"/>
                  </a:lnTo>
                  <a:lnTo>
                    <a:pt x="78" y="86"/>
                  </a:lnTo>
                  <a:lnTo>
                    <a:pt x="86" y="119"/>
                  </a:lnTo>
                  <a:lnTo>
                    <a:pt x="86" y="114"/>
                  </a:lnTo>
                  <a:lnTo>
                    <a:pt x="86" y="100"/>
                  </a:lnTo>
                  <a:lnTo>
                    <a:pt x="84" y="80"/>
                  </a:lnTo>
                  <a:lnTo>
                    <a:pt x="80" y="58"/>
                  </a:lnTo>
                  <a:lnTo>
                    <a:pt x="71" y="36"/>
                  </a:lnTo>
                  <a:lnTo>
                    <a:pt x="55" y="17"/>
                  </a:lnTo>
                  <a:lnTo>
                    <a:pt x="3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7" name="Freeform 41"/>
            <p:cNvSpPr>
              <a:spLocks/>
            </p:cNvSpPr>
            <p:nvPr/>
          </p:nvSpPr>
          <p:spPr bwMode="auto">
            <a:xfrm>
              <a:off x="3646" y="3034"/>
              <a:ext cx="55" cy="52"/>
            </a:xfrm>
            <a:custGeom>
              <a:avLst/>
              <a:gdLst>
                <a:gd name="T0" fmla="*/ 0 w 111"/>
                <a:gd name="T1" fmla="*/ 1 h 103"/>
                <a:gd name="T2" fmla="*/ 0 w 111"/>
                <a:gd name="T3" fmla="*/ 1 h 103"/>
                <a:gd name="T4" fmla="*/ 0 w 111"/>
                <a:gd name="T5" fmla="*/ 1 h 103"/>
                <a:gd name="T6" fmla="*/ 0 w 111"/>
                <a:gd name="T7" fmla="*/ 1 h 103"/>
                <a:gd name="T8" fmla="*/ 0 w 111"/>
                <a:gd name="T9" fmla="*/ 1 h 103"/>
                <a:gd name="T10" fmla="*/ 0 w 111"/>
                <a:gd name="T11" fmla="*/ 1 h 103"/>
                <a:gd name="T12" fmla="*/ 0 w 111"/>
                <a:gd name="T13" fmla="*/ 1 h 103"/>
                <a:gd name="T14" fmla="*/ 0 w 111"/>
                <a:gd name="T15" fmla="*/ 1 h 103"/>
                <a:gd name="T16" fmla="*/ 0 w 111"/>
                <a:gd name="T17" fmla="*/ 1 h 103"/>
                <a:gd name="T18" fmla="*/ 0 w 111"/>
                <a:gd name="T19" fmla="*/ 1 h 103"/>
                <a:gd name="T20" fmla="*/ 0 w 111"/>
                <a:gd name="T21" fmla="*/ 1 h 103"/>
                <a:gd name="T22" fmla="*/ 0 w 111"/>
                <a:gd name="T23" fmla="*/ 1 h 103"/>
                <a:gd name="T24" fmla="*/ 0 w 111"/>
                <a:gd name="T25" fmla="*/ 1 h 103"/>
                <a:gd name="T26" fmla="*/ 0 w 111"/>
                <a:gd name="T27" fmla="*/ 1 h 103"/>
                <a:gd name="T28" fmla="*/ 0 w 111"/>
                <a:gd name="T29" fmla="*/ 1 h 103"/>
                <a:gd name="T30" fmla="*/ 0 w 111"/>
                <a:gd name="T31" fmla="*/ 0 h 103"/>
                <a:gd name="T32" fmla="*/ 0 w 111"/>
                <a:gd name="T33" fmla="*/ 1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03"/>
                <a:gd name="T53" fmla="*/ 111 w 111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03">
                  <a:moveTo>
                    <a:pt x="0" y="2"/>
                  </a:moveTo>
                  <a:lnTo>
                    <a:pt x="3" y="2"/>
                  </a:lnTo>
                  <a:lnTo>
                    <a:pt x="13" y="5"/>
                  </a:lnTo>
                  <a:lnTo>
                    <a:pt x="26" y="10"/>
                  </a:lnTo>
                  <a:lnTo>
                    <a:pt x="44" y="19"/>
                  </a:lnTo>
                  <a:lnTo>
                    <a:pt x="61" y="31"/>
                  </a:lnTo>
                  <a:lnTo>
                    <a:pt x="80" y="49"/>
                  </a:lnTo>
                  <a:lnTo>
                    <a:pt x="97" y="73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07" y="85"/>
                  </a:lnTo>
                  <a:lnTo>
                    <a:pt x="101" y="65"/>
                  </a:lnTo>
                  <a:lnTo>
                    <a:pt x="90" y="44"/>
                  </a:lnTo>
                  <a:lnTo>
                    <a:pt x="76" y="24"/>
                  </a:lnTo>
                  <a:lnTo>
                    <a:pt x="57" y="7"/>
                  </a:lnTo>
                  <a:lnTo>
                    <a:pt x="3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8" name="Freeform 42"/>
            <p:cNvSpPr>
              <a:spLocks/>
            </p:cNvSpPr>
            <p:nvPr/>
          </p:nvSpPr>
          <p:spPr bwMode="auto">
            <a:xfrm>
              <a:off x="3571" y="2965"/>
              <a:ext cx="80" cy="40"/>
            </a:xfrm>
            <a:custGeom>
              <a:avLst/>
              <a:gdLst>
                <a:gd name="T0" fmla="*/ 0 w 159"/>
                <a:gd name="T1" fmla="*/ 1 h 79"/>
                <a:gd name="T2" fmla="*/ 1 w 159"/>
                <a:gd name="T3" fmla="*/ 1 h 79"/>
                <a:gd name="T4" fmla="*/ 1 w 159"/>
                <a:gd name="T5" fmla="*/ 1 h 79"/>
                <a:gd name="T6" fmla="*/ 1 w 159"/>
                <a:gd name="T7" fmla="*/ 1 h 79"/>
                <a:gd name="T8" fmla="*/ 1 w 159"/>
                <a:gd name="T9" fmla="*/ 1 h 79"/>
                <a:gd name="T10" fmla="*/ 1 w 159"/>
                <a:gd name="T11" fmla="*/ 1 h 79"/>
                <a:gd name="T12" fmla="*/ 1 w 159"/>
                <a:gd name="T13" fmla="*/ 1 h 79"/>
                <a:gd name="T14" fmla="*/ 2 w 159"/>
                <a:gd name="T15" fmla="*/ 1 h 79"/>
                <a:gd name="T16" fmla="*/ 2 w 159"/>
                <a:gd name="T17" fmla="*/ 1 h 79"/>
                <a:gd name="T18" fmla="*/ 2 w 159"/>
                <a:gd name="T19" fmla="*/ 1 h 79"/>
                <a:gd name="T20" fmla="*/ 2 w 159"/>
                <a:gd name="T21" fmla="*/ 1 h 79"/>
                <a:gd name="T22" fmla="*/ 2 w 159"/>
                <a:gd name="T23" fmla="*/ 1 h 79"/>
                <a:gd name="T24" fmla="*/ 1 w 159"/>
                <a:gd name="T25" fmla="*/ 1 h 79"/>
                <a:gd name="T26" fmla="*/ 1 w 159"/>
                <a:gd name="T27" fmla="*/ 1 h 79"/>
                <a:gd name="T28" fmla="*/ 1 w 159"/>
                <a:gd name="T29" fmla="*/ 0 h 79"/>
                <a:gd name="T30" fmla="*/ 1 w 159"/>
                <a:gd name="T31" fmla="*/ 0 h 79"/>
                <a:gd name="T32" fmla="*/ 0 w 1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79"/>
                <a:gd name="T53" fmla="*/ 159 w 1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79">
                  <a:moveTo>
                    <a:pt x="0" y="13"/>
                  </a:moveTo>
                  <a:lnTo>
                    <a:pt x="4" y="11"/>
                  </a:lnTo>
                  <a:lnTo>
                    <a:pt x="17" y="10"/>
                  </a:lnTo>
                  <a:lnTo>
                    <a:pt x="36" y="10"/>
                  </a:lnTo>
                  <a:lnTo>
                    <a:pt x="59" y="11"/>
                  </a:lnTo>
                  <a:lnTo>
                    <a:pt x="86" y="18"/>
                  </a:lnTo>
                  <a:lnTo>
                    <a:pt x="113" y="30"/>
                  </a:lnTo>
                  <a:lnTo>
                    <a:pt x="138" y="50"/>
                  </a:lnTo>
                  <a:lnTo>
                    <a:pt x="159" y="79"/>
                  </a:lnTo>
                  <a:lnTo>
                    <a:pt x="157" y="74"/>
                  </a:lnTo>
                  <a:lnTo>
                    <a:pt x="151" y="60"/>
                  </a:lnTo>
                  <a:lnTo>
                    <a:pt x="142" y="44"/>
                  </a:lnTo>
                  <a:lnTo>
                    <a:pt x="127" y="25"/>
                  </a:lnTo>
                  <a:lnTo>
                    <a:pt x="104" y="8"/>
                  </a:lnTo>
                  <a:lnTo>
                    <a:pt x="77" y="0"/>
                  </a:lnTo>
                  <a:lnTo>
                    <a:pt x="4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89" name="Freeform 43"/>
            <p:cNvSpPr>
              <a:spLocks/>
            </p:cNvSpPr>
            <p:nvPr/>
          </p:nvSpPr>
          <p:spPr bwMode="auto">
            <a:xfrm>
              <a:off x="3573" y="3600"/>
              <a:ext cx="62" cy="192"/>
            </a:xfrm>
            <a:custGeom>
              <a:avLst/>
              <a:gdLst>
                <a:gd name="T0" fmla="*/ 1 w 124"/>
                <a:gd name="T1" fmla="*/ 0 h 384"/>
                <a:gd name="T2" fmla="*/ 1 w 124"/>
                <a:gd name="T3" fmla="*/ 1 h 384"/>
                <a:gd name="T4" fmla="*/ 1 w 124"/>
                <a:gd name="T5" fmla="*/ 1 h 384"/>
                <a:gd name="T6" fmla="*/ 1 w 124"/>
                <a:gd name="T7" fmla="*/ 1 h 384"/>
                <a:gd name="T8" fmla="*/ 1 w 124"/>
                <a:gd name="T9" fmla="*/ 2 h 384"/>
                <a:gd name="T10" fmla="*/ 1 w 124"/>
                <a:gd name="T11" fmla="*/ 2 h 384"/>
                <a:gd name="T12" fmla="*/ 1 w 124"/>
                <a:gd name="T13" fmla="*/ 3 h 384"/>
                <a:gd name="T14" fmla="*/ 1 w 124"/>
                <a:gd name="T15" fmla="*/ 3 h 384"/>
                <a:gd name="T16" fmla="*/ 0 w 124"/>
                <a:gd name="T17" fmla="*/ 3 h 384"/>
                <a:gd name="T18" fmla="*/ 1 w 124"/>
                <a:gd name="T19" fmla="*/ 3 h 384"/>
                <a:gd name="T20" fmla="*/ 1 w 124"/>
                <a:gd name="T21" fmla="*/ 3 h 384"/>
                <a:gd name="T22" fmla="*/ 1 w 124"/>
                <a:gd name="T23" fmla="*/ 3 h 384"/>
                <a:gd name="T24" fmla="*/ 1 w 124"/>
                <a:gd name="T25" fmla="*/ 3 h 384"/>
                <a:gd name="T26" fmla="*/ 1 w 124"/>
                <a:gd name="T27" fmla="*/ 2 h 384"/>
                <a:gd name="T28" fmla="*/ 1 w 124"/>
                <a:gd name="T29" fmla="*/ 2 h 384"/>
                <a:gd name="T30" fmla="*/ 1 w 124"/>
                <a:gd name="T31" fmla="*/ 1 h 384"/>
                <a:gd name="T32" fmla="*/ 1 w 124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384"/>
                <a:gd name="T53" fmla="*/ 124 w 124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384">
                  <a:moveTo>
                    <a:pt x="77" y="0"/>
                  </a:moveTo>
                  <a:lnTo>
                    <a:pt x="80" y="10"/>
                  </a:lnTo>
                  <a:lnTo>
                    <a:pt x="88" y="37"/>
                  </a:lnTo>
                  <a:lnTo>
                    <a:pt x="94" y="80"/>
                  </a:lnTo>
                  <a:lnTo>
                    <a:pt x="100" y="132"/>
                  </a:lnTo>
                  <a:lnTo>
                    <a:pt x="96" y="193"/>
                  </a:lnTo>
                  <a:lnTo>
                    <a:pt x="80" y="257"/>
                  </a:lnTo>
                  <a:lnTo>
                    <a:pt x="50" y="321"/>
                  </a:lnTo>
                  <a:lnTo>
                    <a:pt x="0" y="384"/>
                  </a:lnTo>
                  <a:lnTo>
                    <a:pt x="9" y="376"/>
                  </a:lnTo>
                  <a:lnTo>
                    <a:pt x="32" y="354"/>
                  </a:lnTo>
                  <a:lnTo>
                    <a:pt x="61" y="318"/>
                  </a:lnTo>
                  <a:lnTo>
                    <a:pt x="92" y="272"/>
                  </a:lnTo>
                  <a:lnTo>
                    <a:pt x="115" y="215"/>
                  </a:lnTo>
                  <a:lnTo>
                    <a:pt x="124" y="151"/>
                  </a:lnTo>
                  <a:lnTo>
                    <a:pt x="115" y="7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0" name="Freeform 44"/>
            <p:cNvSpPr>
              <a:spLocks/>
            </p:cNvSpPr>
            <p:nvPr/>
          </p:nvSpPr>
          <p:spPr bwMode="auto">
            <a:xfrm>
              <a:off x="3214" y="3570"/>
              <a:ext cx="81" cy="110"/>
            </a:xfrm>
            <a:custGeom>
              <a:avLst/>
              <a:gdLst>
                <a:gd name="T0" fmla="*/ 0 w 161"/>
                <a:gd name="T1" fmla="*/ 2 h 218"/>
                <a:gd name="T2" fmla="*/ 1 w 161"/>
                <a:gd name="T3" fmla="*/ 2 h 218"/>
                <a:gd name="T4" fmla="*/ 1 w 161"/>
                <a:gd name="T5" fmla="*/ 2 h 218"/>
                <a:gd name="T6" fmla="*/ 1 w 161"/>
                <a:gd name="T7" fmla="*/ 2 h 218"/>
                <a:gd name="T8" fmla="*/ 1 w 161"/>
                <a:gd name="T9" fmla="*/ 1 h 218"/>
                <a:gd name="T10" fmla="*/ 1 w 161"/>
                <a:gd name="T11" fmla="*/ 1 h 218"/>
                <a:gd name="T12" fmla="*/ 1 w 161"/>
                <a:gd name="T13" fmla="*/ 1 h 218"/>
                <a:gd name="T14" fmla="*/ 1 w 161"/>
                <a:gd name="T15" fmla="*/ 1 h 218"/>
                <a:gd name="T16" fmla="*/ 2 w 161"/>
                <a:gd name="T17" fmla="*/ 0 h 218"/>
                <a:gd name="T18" fmla="*/ 2 w 161"/>
                <a:gd name="T19" fmla="*/ 1 h 218"/>
                <a:gd name="T20" fmla="*/ 2 w 161"/>
                <a:gd name="T21" fmla="*/ 1 h 218"/>
                <a:gd name="T22" fmla="*/ 2 w 161"/>
                <a:gd name="T23" fmla="*/ 1 h 218"/>
                <a:gd name="T24" fmla="*/ 1 w 161"/>
                <a:gd name="T25" fmla="*/ 1 h 218"/>
                <a:gd name="T26" fmla="*/ 1 w 161"/>
                <a:gd name="T27" fmla="*/ 1 h 218"/>
                <a:gd name="T28" fmla="*/ 1 w 161"/>
                <a:gd name="T29" fmla="*/ 1 h 218"/>
                <a:gd name="T30" fmla="*/ 1 w 161"/>
                <a:gd name="T31" fmla="*/ 2 h 218"/>
                <a:gd name="T32" fmla="*/ 0 w 161"/>
                <a:gd name="T33" fmla="*/ 2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218"/>
                <a:gd name="T53" fmla="*/ 161 w 161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218">
                  <a:moveTo>
                    <a:pt x="0" y="218"/>
                  </a:moveTo>
                  <a:lnTo>
                    <a:pt x="2" y="210"/>
                  </a:lnTo>
                  <a:lnTo>
                    <a:pt x="8" y="186"/>
                  </a:lnTo>
                  <a:lnTo>
                    <a:pt x="17" y="152"/>
                  </a:lnTo>
                  <a:lnTo>
                    <a:pt x="32" y="113"/>
                  </a:lnTo>
                  <a:lnTo>
                    <a:pt x="54" y="74"/>
                  </a:lnTo>
                  <a:lnTo>
                    <a:pt x="80" y="39"/>
                  </a:lnTo>
                  <a:lnTo>
                    <a:pt x="117" y="13"/>
                  </a:lnTo>
                  <a:lnTo>
                    <a:pt x="161" y="0"/>
                  </a:lnTo>
                  <a:lnTo>
                    <a:pt x="157" y="1"/>
                  </a:lnTo>
                  <a:lnTo>
                    <a:pt x="147" y="5"/>
                  </a:lnTo>
                  <a:lnTo>
                    <a:pt x="130" y="15"/>
                  </a:lnTo>
                  <a:lnTo>
                    <a:pt x="111" y="32"/>
                  </a:lnTo>
                  <a:lnTo>
                    <a:pt x="86" y="59"/>
                  </a:lnTo>
                  <a:lnTo>
                    <a:pt x="59" y="98"/>
                  </a:lnTo>
                  <a:lnTo>
                    <a:pt x="31" y="15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1" name="Freeform 45"/>
            <p:cNvSpPr>
              <a:spLocks/>
            </p:cNvSpPr>
            <p:nvPr/>
          </p:nvSpPr>
          <p:spPr bwMode="auto">
            <a:xfrm>
              <a:off x="3467" y="3624"/>
              <a:ext cx="97" cy="105"/>
            </a:xfrm>
            <a:custGeom>
              <a:avLst/>
              <a:gdLst>
                <a:gd name="T0" fmla="*/ 0 w 194"/>
                <a:gd name="T1" fmla="*/ 0 h 210"/>
                <a:gd name="T2" fmla="*/ 1 w 194"/>
                <a:gd name="T3" fmla="*/ 1 h 210"/>
                <a:gd name="T4" fmla="*/ 1 w 194"/>
                <a:gd name="T5" fmla="*/ 1 h 210"/>
                <a:gd name="T6" fmla="*/ 1 w 194"/>
                <a:gd name="T7" fmla="*/ 1 h 210"/>
                <a:gd name="T8" fmla="*/ 1 w 194"/>
                <a:gd name="T9" fmla="*/ 1 h 210"/>
                <a:gd name="T10" fmla="*/ 1 w 194"/>
                <a:gd name="T11" fmla="*/ 1 h 210"/>
                <a:gd name="T12" fmla="*/ 2 w 194"/>
                <a:gd name="T13" fmla="*/ 1 h 210"/>
                <a:gd name="T14" fmla="*/ 2 w 194"/>
                <a:gd name="T15" fmla="*/ 2 h 210"/>
                <a:gd name="T16" fmla="*/ 2 w 194"/>
                <a:gd name="T17" fmla="*/ 2 h 210"/>
                <a:gd name="T18" fmla="*/ 2 w 194"/>
                <a:gd name="T19" fmla="*/ 2 h 210"/>
                <a:gd name="T20" fmla="*/ 2 w 194"/>
                <a:gd name="T21" fmla="*/ 2 h 210"/>
                <a:gd name="T22" fmla="*/ 2 w 194"/>
                <a:gd name="T23" fmla="*/ 2 h 210"/>
                <a:gd name="T24" fmla="*/ 2 w 194"/>
                <a:gd name="T25" fmla="*/ 1 h 210"/>
                <a:gd name="T26" fmla="*/ 2 w 194"/>
                <a:gd name="T27" fmla="*/ 1 h 210"/>
                <a:gd name="T28" fmla="*/ 1 w 194"/>
                <a:gd name="T29" fmla="*/ 1 h 210"/>
                <a:gd name="T30" fmla="*/ 1 w 194"/>
                <a:gd name="T31" fmla="*/ 1 h 210"/>
                <a:gd name="T32" fmla="*/ 0 w 194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210"/>
                <a:gd name="T53" fmla="*/ 194 w 194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210">
                  <a:moveTo>
                    <a:pt x="0" y="0"/>
                  </a:moveTo>
                  <a:lnTo>
                    <a:pt x="8" y="4"/>
                  </a:lnTo>
                  <a:lnTo>
                    <a:pt x="27" y="16"/>
                  </a:lnTo>
                  <a:lnTo>
                    <a:pt x="56" y="33"/>
                  </a:lnTo>
                  <a:lnTo>
                    <a:pt x="90" y="58"/>
                  </a:lnTo>
                  <a:lnTo>
                    <a:pt x="125" y="88"/>
                  </a:lnTo>
                  <a:lnTo>
                    <a:pt x="155" y="124"/>
                  </a:lnTo>
                  <a:lnTo>
                    <a:pt x="180" y="164"/>
                  </a:lnTo>
                  <a:lnTo>
                    <a:pt x="194" y="210"/>
                  </a:lnTo>
                  <a:lnTo>
                    <a:pt x="194" y="202"/>
                  </a:lnTo>
                  <a:lnTo>
                    <a:pt x="190" y="178"/>
                  </a:lnTo>
                  <a:lnTo>
                    <a:pt x="180" y="146"/>
                  </a:lnTo>
                  <a:lnTo>
                    <a:pt x="167" y="109"/>
                  </a:lnTo>
                  <a:lnTo>
                    <a:pt x="142" y="70"/>
                  </a:lnTo>
                  <a:lnTo>
                    <a:pt x="107" y="36"/>
                  </a:lnTo>
                  <a:lnTo>
                    <a:pt x="6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2" name="Freeform 46"/>
            <p:cNvSpPr>
              <a:spLocks/>
            </p:cNvSpPr>
            <p:nvPr/>
          </p:nvSpPr>
          <p:spPr bwMode="auto">
            <a:xfrm>
              <a:off x="3389" y="3364"/>
              <a:ext cx="214" cy="72"/>
            </a:xfrm>
            <a:custGeom>
              <a:avLst/>
              <a:gdLst>
                <a:gd name="T0" fmla="*/ 0 w 427"/>
                <a:gd name="T1" fmla="*/ 1 h 144"/>
                <a:gd name="T2" fmla="*/ 1 w 427"/>
                <a:gd name="T3" fmla="*/ 1 h 144"/>
                <a:gd name="T4" fmla="*/ 1 w 427"/>
                <a:gd name="T5" fmla="*/ 1 h 144"/>
                <a:gd name="T6" fmla="*/ 1 w 427"/>
                <a:gd name="T7" fmla="*/ 1 h 144"/>
                <a:gd name="T8" fmla="*/ 1 w 427"/>
                <a:gd name="T9" fmla="*/ 1 h 144"/>
                <a:gd name="T10" fmla="*/ 1 w 427"/>
                <a:gd name="T11" fmla="*/ 1 h 144"/>
                <a:gd name="T12" fmla="*/ 1 w 427"/>
                <a:gd name="T13" fmla="*/ 1 h 144"/>
                <a:gd name="T14" fmla="*/ 1 w 427"/>
                <a:gd name="T15" fmla="*/ 1 h 144"/>
                <a:gd name="T16" fmla="*/ 1 w 427"/>
                <a:gd name="T17" fmla="*/ 1 h 144"/>
                <a:gd name="T18" fmla="*/ 4 w 427"/>
                <a:gd name="T19" fmla="*/ 0 h 144"/>
                <a:gd name="T20" fmla="*/ 1 w 427"/>
                <a:gd name="T21" fmla="*/ 1 h 144"/>
                <a:gd name="T22" fmla="*/ 0 w 427"/>
                <a:gd name="T23" fmla="*/ 1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7"/>
                <a:gd name="T37" fmla="*/ 0 h 144"/>
                <a:gd name="T38" fmla="*/ 427 w 427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7" h="144">
                  <a:moveTo>
                    <a:pt x="0" y="32"/>
                  </a:moveTo>
                  <a:lnTo>
                    <a:pt x="9" y="41"/>
                  </a:lnTo>
                  <a:lnTo>
                    <a:pt x="25" y="54"/>
                  </a:lnTo>
                  <a:lnTo>
                    <a:pt x="46" y="73"/>
                  </a:lnTo>
                  <a:lnTo>
                    <a:pt x="67" y="91"/>
                  </a:lnTo>
                  <a:lnTo>
                    <a:pt x="90" y="112"/>
                  </a:lnTo>
                  <a:lnTo>
                    <a:pt x="109" y="129"/>
                  </a:lnTo>
                  <a:lnTo>
                    <a:pt x="121" y="139"/>
                  </a:lnTo>
                  <a:lnTo>
                    <a:pt x="126" y="144"/>
                  </a:lnTo>
                  <a:lnTo>
                    <a:pt x="427" y="0"/>
                  </a:lnTo>
                  <a:lnTo>
                    <a:pt x="128" y="1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3" name="Freeform 52"/>
            <p:cNvSpPr>
              <a:spLocks/>
            </p:cNvSpPr>
            <p:nvPr/>
          </p:nvSpPr>
          <p:spPr bwMode="auto">
            <a:xfrm>
              <a:off x="2870" y="3654"/>
              <a:ext cx="127" cy="219"/>
            </a:xfrm>
            <a:custGeom>
              <a:avLst/>
              <a:gdLst>
                <a:gd name="T0" fmla="*/ 0 w 253"/>
                <a:gd name="T1" fmla="*/ 0 h 438"/>
                <a:gd name="T2" fmla="*/ 1 w 253"/>
                <a:gd name="T3" fmla="*/ 1 h 438"/>
                <a:gd name="T4" fmla="*/ 1 w 253"/>
                <a:gd name="T5" fmla="*/ 1 h 438"/>
                <a:gd name="T6" fmla="*/ 1 w 253"/>
                <a:gd name="T7" fmla="*/ 1 h 438"/>
                <a:gd name="T8" fmla="*/ 1 w 253"/>
                <a:gd name="T9" fmla="*/ 1 h 438"/>
                <a:gd name="T10" fmla="*/ 2 w 253"/>
                <a:gd name="T11" fmla="*/ 2 h 438"/>
                <a:gd name="T12" fmla="*/ 2 w 253"/>
                <a:gd name="T13" fmla="*/ 2 h 438"/>
                <a:gd name="T14" fmla="*/ 2 w 253"/>
                <a:gd name="T15" fmla="*/ 3 h 438"/>
                <a:gd name="T16" fmla="*/ 2 w 253"/>
                <a:gd name="T17" fmla="*/ 3 h 438"/>
                <a:gd name="T18" fmla="*/ 2 w 253"/>
                <a:gd name="T19" fmla="*/ 3 h 438"/>
                <a:gd name="T20" fmla="*/ 2 w 253"/>
                <a:gd name="T21" fmla="*/ 3 h 438"/>
                <a:gd name="T22" fmla="*/ 2 w 253"/>
                <a:gd name="T23" fmla="*/ 3 h 438"/>
                <a:gd name="T24" fmla="*/ 2 w 253"/>
                <a:gd name="T25" fmla="*/ 3 h 438"/>
                <a:gd name="T26" fmla="*/ 2 w 253"/>
                <a:gd name="T27" fmla="*/ 3 h 438"/>
                <a:gd name="T28" fmla="*/ 2 w 253"/>
                <a:gd name="T29" fmla="*/ 3 h 438"/>
                <a:gd name="T30" fmla="*/ 2 w 253"/>
                <a:gd name="T31" fmla="*/ 3 h 438"/>
                <a:gd name="T32" fmla="*/ 2 w 253"/>
                <a:gd name="T33" fmla="*/ 2 h 438"/>
                <a:gd name="T34" fmla="*/ 2 w 253"/>
                <a:gd name="T35" fmla="*/ 2 h 438"/>
                <a:gd name="T36" fmla="*/ 2 w 253"/>
                <a:gd name="T37" fmla="*/ 2 h 438"/>
                <a:gd name="T38" fmla="*/ 2 w 253"/>
                <a:gd name="T39" fmla="*/ 1 h 438"/>
                <a:gd name="T40" fmla="*/ 2 w 253"/>
                <a:gd name="T41" fmla="*/ 1 h 438"/>
                <a:gd name="T42" fmla="*/ 2 w 253"/>
                <a:gd name="T43" fmla="*/ 1 h 438"/>
                <a:gd name="T44" fmla="*/ 1 w 253"/>
                <a:gd name="T45" fmla="*/ 1 h 438"/>
                <a:gd name="T46" fmla="*/ 1 w 253"/>
                <a:gd name="T47" fmla="*/ 1 h 438"/>
                <a:gd name="T48" fmla="*/ 0 w 253"/>
                <a:gd name="T49" fmla="*/ 0 h 4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3"/>
                <a:gd name="T76" fmla="*/ 0 h 438"/>
                <a:gd name="T77" fmla="*/ 253 w 253"/>
                <a:gd name="T78" fmla="*/ 438 h 4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3" h="438">
                  <a:moveTo>
                    <a:pt x="0" y="0"/>
                  </a:moveTo>
                  <a:lnTo>
                    <a:pt x="11" y="4"/>
                  </a:lnTo>
                  <a:lnTo>
                    <a:pt x="38" y="17"/>
                  </a:lnTo>
                  <a:lnTo>
                    <a:pt x="78" y="41"/>
                  </a:lnTo>
                  <a:lnTo>
                    <a:pt x="124" y="80"/>
                  </a:lnTo>
                  <a:lnTo>
                    <a:pt x="170" y="136"/>
                  </a:lnTo>
                  <a:lnTo>
                    <a:pt x="210" y="213"/>
                  </a:lnTo>
                  <a:lnTo>
                    <a:pt x="237" y="313"/>
                  </a:lnTo>
                  <a:lnTo>
                    <a:pt x="247" y="438"/>
                  </a:lnTo>
                  <a:lnTo>
                    <a:pt x="247" y="433"/>
                  </a:lnTo>
                  <a:lnTo>
                    <a:pt x="249" y="421"/>
                  </a:lnTo>
                  <a:lnTo>
                    <a:pt x="251" y="403"/>
                  </a:lnTo>
                  <a:lnTo>
                    <a:pt x="253" y="377"/>
                  </a:lnTo>
                  <a:lnTo>
                    <a:pt x="253" y="347"/>
                  </a:lnTo>
                  <a:lnTo>
                    <a:pt x="251" y="313"/>
                  </a:lnTo>
                  <a:lnTo>
                    <a:pt x="249" y="276"/>
                  </a:lnTo>
                  <a:lnTo>
                    <a:pt x="241" y="239"/>
                  </a:lnTo>
                  <a:lnTo>
                    <a:pt x="232" y="200"/>
                  </a:lnTo>
                  <a:lnTo>
                    <a:pt x="216" y="161"/>
                  </a:lnTo>
                  <a:lnTo>
                    <a:pt x="197" y="124"/>
                  </a:lnTo>
                  <a:lnTo>
                    <a:pt x="170" y="90"/>
                  </a:lnTo>
                  <a:lnTo>
                    <a:pt x="140" y="59"/>
                  </a:lnTo>
                  <a:lnTo>
                    <a:pt x="101" y="34"/>
                  </a:lnTo>
                  <a:lnTo>
                    <a:pt x="5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4" name="Freeform 55"/>
            <p:cNvSpPr>
              <a:spLocks/>
            </p:cNvSpPr>
            <p:nvPr/>
          </p:nvSpPr>
          <p:spPr bwMode="auto">
            <a:xfrm>
              <a:off x="3205" y="3855"/>
              <a:ext cx="44" cy="56"/>
            </a:xfrm>
            <a:custGeom>
              <a:avLst/>
              <a:gdLst>
                <a:gd name="T0" fmla="*/ 1 w 88"/>
                <a:gd name="T1" fmla="*/ 0 h 114"/>
                <a:gd name="T2" fmla="*/ 1 w 88"/>
                <a:gd name="T3" fmla="*/ 0 h 114"/>
                <a:gd name="T4" fmla="*/ 1 w 88"/>
                <a:gd name="T5" fmla="*/ 0 h 114"/>
                <a:gd name="T6" fmla="*/ 1 w 88"/>
                <a:gd name="T7" fmla="*/ 0 h 114"/>
                <a:gd name="T8" fmla="*/ 1 w 88"/>
                <a:gd name="T9" fmla="*/ 0 h 114"/>
                <a:gd name="T10" fmla="*/ 1 w 88"/>
                <a:gd name="T11" fmla="*/ 0 h 114"/>
                <a:gd name="T12" fmla="*/ 1 w 88"/>
                <a:gd name="T13" fmla="*/ 0 h 114"/>
                <a:gd name="T14" fmla="*/ 1 w 88"/>
                <a:gd name="T15" fmla="*/ 0 h 114"/>
                <a:gd name="T16" fmla="*/ 1 w 88"/>
                <a:gd name="T17" fmla="*/ 0 h 114"/>
                <a:gd name="T18" fmla="*/ 1 w 88"/>
                <a:gd name="T19" fmla="*/ 0 h 114"/>
                <a:gd name="T20" fmla="*/ 1 w 88"/>
                <a:gd name="T21" fmla="*/ 0 h 114"/>
                <a:gd name="T22" fmla="*/ 1 w 88"/>
                <a:gd name="T23" fmla="*/ 0 h 114"/>
                <a:gd name="T24" fmla="*/ 1 w 88"/>
                <a:gd name="T25" fmla="*/ 0 h 114"/>
                <a:gd name="T26" fmla="*/ 1 w 88"/>
                <a:gd name="T27" fmla="*/ 0 h 114"/>
                <a:gd name="T28" fmla="*/ 1 w 88"/>
                <a:gd name="T29" fmla="*/ 0 h 114"/>
                <a:gd name="T30" fmla="*/ 1 w 88"/>
                <a:gd name="T31" fmla="*/ 0 h 114"/>
                <a:gd name="T32" fmla="*/ 1 w 88"/>
                <a:gd name="T33" fmla="*/ 0 h 114"/>
                <a:gd name="T34" fmla="*/ 1 w 88"/>
                <a:gd name="T35" fmla="*/ 0 h 114"/>
                <a:gd name="T36" fmla="*/ 1 w 88"/>
                <a:gd name="T37" fmla="*/ 0 h 114"/>
                <a:gd name="T38" fmla="*/ 0 w 88"/>
                <a:gd name="T39" fmla="*/ 0 h 114"/>
                <a:gd name="T40" fmla="*/ 0 w 88"/>
                <a:gd name="T41" fmla="*/ 0 h 114"/>
                <a:gd name="T42" fmla="*/ 1 w 88"/>
                <a:gd name="T43" fmla="*/ 0 h 114"/>
                <a:gd name="T44" fmla="*/ 1 w 88"/>
                <a:gd name="T45" fmla="*/ 0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14"/>
                <a:gd name="T71" fmla="*/ 88 w 88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14">
                  <a:moveTo>
                    <a:pt x="2" y="19"/>
                  </a:moveTo>
                  <a:lnTo>
                    <a:pt x="61" y="108"/>
                  </a:lnTo>
                  <a:lnTo>
                    <a:pt x="65" y="112"/>
                  </a:lnTo>
                  <a:lnTo>
                    <a:pt x="71" y="114"/>
                  </a:lnTo>
                  <a:lnTo>
                    <a:pt x="76" y="114"/>
                  </a:lnTo>
                  <a:lnTo>
                    <a:pt x="82" y="112"/>
                  </a:lnTo>
                  <a:lnTo>
                    <a:pt x="86" y="108"/>
                  </a:lnTo>
                  <a:lnTo>
                    <a:pt x="88" y="105"/>
                  </a:lnTo>
                  <a:lnTo>
                    <a:pt x="88" y="100"/>
                  </a:lnTo>
                  <a:lnTo>
                    <a:pt x="86" y="95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5" name="Freeform 56"/>
            <p:cNvSpPr>
              <a:spLocks/>
            </p:cNvSpPr>
            <p:nvPr/>
          </p:nvSpPr>
          <p:spPr bwMode="auto">
            <a:xfrm>
              <a:off x="3305" y="3813"/>
              <a:ext cx="38" cy="61"/>
            </a:xfrm>
            <a:custGeom>
              <a:avLst/>
              <a:gdLst>
                <a:gd name="T0" fmla="*/ 0 w 77"/>
                <a:gd name="T1" fmla="*/ 1 h 122"/>
                <a:gd name="T2" fmla="*/ 0 w 77"/>
                <a:gd name="T3" fmla="*/ 1 h 122"/>
                <a:gd name="T4" fmla="*/ 0 w 77"/>
                <a:gd name="T5" fmla="*/ 1 h 122"/>
                <a:gd name="T6" fmla="*/ 0 w 77"/>
                <a:gd name="T7" fmla="*/ 1 h 122"/>
                <a:gd name="T8" fmla="*/ 0 w 77"/>
                <a:gd name="T9" fmla="*/ 1 h 122"/>
                <a:gd name="T10" fmla="*/ 0 w 77"/>
                <a:gd name="T11" fmla="*/ 1 h 122"/>
                <a:gd name="T12" fmla="*/ 0 w 77"/>
                <a:gd name="T13" fmla="*/ 1 h 122"/>
                <a:gd name="T14" fmla="*/ 0 w 77"/>
                <a:gd name="T15" fmla="*/ 1 h 122"/>
                <a:gd name="T16" fmla="*/ 0 w 77"/>
                <a:gd name="T17" fmla="*/ 1 h 122"/>
                <a:gd name="T18" fmla="*/ 0 w 77"/>
                <a:gd name="T19" fmla="*/ 1 h 122"/>
                <a:gd name="T20" fmla="*/ 0 w 77"/>
                <a:gd name="T21" fmla="*/ 1 h 122"/>
                <a:gd name="T22" fmla="*/ 0 w 77"/>
                <a:gd name="T23" fmla="*/ 1 h 122"/>
                <a:gd name="T24" fmla="*/ 0 w 77"/>
                <a:gd name="T25" fmla="*/ 1 h 122"/>
                <a:gd name="T26" fmla="*/ 0 w 77"/>
                <a:gd name="T27" fmla="*/ 1 h 122"/>
                <a:gd name="T28" fmla="*/ 0 w 77"/>
                <a:gd name="T29" fmla="*/ 1 h 122"/>
                <a:gd name="T30" fmla="*/ 0 w 77"/>
                <a:gd name="T31" fmla="*/ 1 h 122"/>
                <a:gd name="T32" fmla="*/ 0 w 77"/>
                <a:gd name="T33" fmla="*/ 1 h 122"/>
                <a:gd name="T34" fmla="*/ 0 w 77"/>
                <a:gd name="T35" fmla="*/ 1 h 122"/>
                <a:gd name="T36" fmla="*/ 0 w 77"/>
                <a:gd name="T37" fmla="*/ 0 h 122"/>
                <a:gd name="T38" fmla="*/ 0 w 77"/>
                <a:gd name="T39" fmla="*/ 1 h 122"/>
                <a:gd name="T40" fmla="*/ 0 w 77"/>
                <a:gd name="T41" fmla="*/ 1 h 122"/>
                <a:gd name="T42" fmla="*/ 0 w 77"/>
                <a:gd name="T43" fmla="*/ 1 h 122"/>
                <a:gd name="T44" fmla="*/ 0 w 77"/>
                <a:gd name="T45" fmla="*/ 1 h 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122"/>
                <a:gd name="T71" fmla="*/ 77 w 77"/>
                <a:gd name="T72" fmla="*/ 122 h 1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122">
                  <a:moveTo>
                    <a:pt x="48" y="9"/>
                  </a:moveTo>
                  <a:lnTo>
                    <a:pt x="2" y="103"/>
                  </a:lnTo>
                  <a:lnTo>
                    <a:pt x="0" y="109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10" y="120"/>
                  </a:lnTo>
                  <a:lnTo>
                    <a:pt x="15" y="122"/>
                  </a:lnTo>
                  <a:lnTo>
                    <a:pt x="21" y="120"/>
                  </a:lnTo>
                  <a:lnTo>
                    <a:pt x="25" y="119"/>
                  </a:lnTo>
                  <a:lnTo>
                    <a:pt x="29" y="114"/>
                  </a:lnTo>
                  <a:lnTo>
                    <a:pt x="75" y="19"/>
                  </a:lnTo>
                  <a:lnTo>
                    <a:pt x="77" y="14"/>
                  </a:lnTo>
                  <a:lnTo>
                    <a:pt x="75" y="9"/>
                  </a:lnTo>
                  <a:lnTo>
                    <a:pt x="73" y="5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6" name="Freeform 57"/>
            <p:cNvSpPr>
              <a:spLocks/>
            </p:cNvSpPr>
            <p:nvPr/>
          </p:nvSpPr>
          <p:spPr bwMode="auto">
            <a:xfrm>
              <a:off x="3305" y="3682"/>
              <a:ext cx="38" cy="61"/>
            </a:xfrm>
            <a:custGeom>
              <a:avLst/>
              <a:gdLst>
                <a:gd name="T0" fmla="*/ 1 w 75"/>
                <a:gd name="T1" fmla="*/ 1 h 122"/>
                <a:gd name="T2" fmla="*/ 0 w 75"/>
                <a:gd name="T3" fmla="*/ 1 h 122"/>
                <a:gd name="T4" fmla="*/ 0 w 75"/>
                <a:gd name="T5" fmla="*/ 1 h 122"/>
                <a:gd name="T6" fmla="*/ 0 w 75"/>
                <a:gd name="T7" fmla="*/ 1 h 122"/>
                <a:gd name="T8" fmla="*/ 1 w 75"/>
                <a:gd name="T9" fmla="*/ 1 h 122"/>
                <a:gd name="T10" fmla="*/ 1 w 75"/>
                <a:gd name="T11" fmla="*/ 1 h 122"/>
                <a:gd name="T12" fmla="*/ 1 w 75"/>
                <a:gd name="T13" fmla="*/ 1 h 122"/>
                <a:gd name="T14" fmla="*/ 1 w 75"/>
                <a:gd name="T15" fmla="*/ 1 h 122"/>
                <a:gd name="T16" fmla="*/ 1 w 75"/>
                <a:gd name="T17" fmla="*/ 1 h 122"/>
                <a:gd name="T18" fmla="*/ 1 w 75"/>
                <a:gd name="T19" fmla="*/ 1 h 122"/>
                <a:gd name="T20" fmla="*/ 1 w 75"/>
                <a:gd name="T21" fmla="*/ 1 h 122"/>
                <a:gd name="T22" fmla="*/ 1 w 75"/>
                <a:gd name="T23" fmla="*/ 1 h 122"/>
                <a:gd name="T24" fmla="*/ 1 w 75"/>
                <a:gd name="T25" fmla="*/ 1 h 122"/>
                <a:gd name="T26" fmla="*/ 1 w 75"/>
                <a:gd name="T27" fmla="*/ 1 h 122"/>
                <a:gd name="T28" fmla="*/ 1 w 75"/>
                <a:gd name="T29" fmla="*/ 1 h 122"/>
                <a:gd name="T30" fmla="*/ 1 w 75"/>
                <a:gd name="T31" fmla="*/ 1 h 122"/>
                <a:gd name="T32" fmla="*/ 1 w 75"/>
                <a:gd name="T33" fmla="*/ 1 h 122"/>
                <a:gd name="T34" fmla="*/ 1 w 75"/>
                <a:gd name="T35" fmla="*/ 1 h 122"/>
                <a:gd name="T36" fmla="*/ 1 w 75"/>
                <a:gd name="T37" fmla="*/ 0 h 122"/>
                <a:gd name="T38" fmla="*/ 1 w 75"/>
                <a:gd name="T39" fmla="*/ 1 h 122"/>
                <a:gd name="T40" fmla="*/ 1 w 75"/>
                <a:gd name="T41" fmla="*/ 1 h 122"/>
                <a:gd name="T42" fmla="*/ 1 w 75"/>
                <a:gd name="T43" fmla="*/ 1 h 122"/>
                <a:gd name="T44" fmla="*/ 1 w 75"/>
                <a:gd name="T45" fmla="*/ 1 h 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122"/>
                <a:gd name="T71" fmla="*/ 75 w 75"/>
                <a:gd name="T72" fmla="*/ 122 h 1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122">
                  <a:moveTo>
                    <a:pt x="48" y="9"/>
                  </a:moveTo>
                  <a:lnTo>
                    <a:pt x="0" y="103"/>
                  </a:lnTo>
                  <a:lnTo>
                    <a:pt x="0" y="108"/>
                  </a:lnTo>
                  <a:lnTo>
                    <a:pt x="2" y="113"/>
                  </a:lnTo>
                  <a:lnTo>
                    <a:pt x="4" y="117"/>
                  </a:lnTo>
                  <a:lnTo>
                    <a:pt x="8" y="120"/>
                  </a:lnTo>
                  <a:lnTo>
                    <a:pt x="13" y="122"/>
                  </a:lnTo>
                  <a:lnTo>
                    <a:pt x="19" y="120"/>
                  </a:lnTo>
                  <a:lnTo>
                    <a:pt x="25" y="119"/>
                  </a:lnTo>
                  <a:lnTo>
                    <a:pt x="27" y="113"/>
                  </a:lnTo>
                  <a:lnTo>
                    <a:pt x="75" y="19"/>
                  </a:lnTo>
                  <a:lnTo>
                    <a:pt x="75" y="14"/>
                  </a:lnTo>
                  <a:lnTo>
                    <a:pt x="75" y="9"/>
                  </a:lnTo>
                  <a:lnTo>
                    <a:pt x="71" y="5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6" y="2"/>
                  </a:lnTo>
                  <a:lnTo>
                    <a:pt x="50" y="3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7" name="Freeform 58"/>
            <p:cNvSpPr>
              <a:spLocks/>
            </p:cNvSpPr>
            <p:nvPr/>
          </p:nvSpPr>
          <p:spPr bwMode="auto">
            <a:xfrm>
              <a:off x="3277" y="3918"/>
              <a:ext cx="83" cy="54"/>
            </a:xfrm>
            <a:custGeom>
              <a:avLst/>
              <a:gdLst>
                <a:gd name="T0" fmla="*/ 0 w 167"/>
                <a:gd name="T1" fmla="*/ 1 h 108"/>
                <a:gd name="T2" fmla="*/ 1 w 167"/>
                <a:gd name="T3" fmla="*/ 1 h 108"/>
                <a:gd name="T4" fmla="*/ 1 w 167"/>
                <a:gd name="T5" fmla="*/ 1 h 108"/>
                <a:gd name="T6" fmla="*/ 1 w 167"/>
                <a:gd name="T7" fmla="*/ 1 h 108"/>
                <a:gd name="T8" fmla="*/ 1 w 167"/>
                <a:gd name="T9" fmla="*/ 1 h 108"/>
                <a:gd name="T10" fmla="*/ 1 w 167"/>
                <a:gd name="T11" fmla="*/ 1 h 108"/>
                <a:gd name="T12" fmla="*/ 1 w 167"/>
                <a:gd name="T13" fmla="*/ 1 h 108"/>
                <a:gd name="T14" fmla="*/ 1 w 167"/>
                <a:gd name="T15" fmla="*/ 1 h 108"/>
                <a:gd name="T16" fmla="*/ 1 w 167"/>
                <a:gd name="T17" fmla="*/ 0 h 108"/>
                <a:gd name="T18" fmla="*/ 1 w 167"/>
                <a:gd name="T19" fmla="*/ 0 h 108"/>
                <a:gd name="T20" fmla="*/ 1 w 167"/>
                <a:gd name="T21" fmla="*/ 1 h 108"/>
                <a:gd name="T22" fmla="*/ 1 w 167"/>
                <a:gd name="T23" fmla="*/ 1 h 108"/>
                <a:gd name="T24" fmla="*/ 0 w 167"/>
                <a:gd name="T25" fmla="*/ 1 h 108"/>
                <a:gd name="T26" fmla="*/ 0 w 167"/>
                <a:gd name="T27" fmla="*/ 1 h 108"/>
                <a:gd name="T28" fmla="*/ 0 w 167"/>
                <a:gd name="T29" fmla="*/ 1 h 108"/>
                <a:gd name="T30" fmla="*/ 0 w 167"/>
                <a:gd name="T31" fmla="*/ 1 h 108"/>
                <a:gd name="T32" fmla="*/ 0 w 167"/>
                <a:gd name="T33" fmla="*/ 1 h 108"/>
                <a:gd name="T34" fmla="*/ 0 w 167"/>
                <a:gd name="T35" fmla="*/ 1 h 108"/>
                <a:gd name="T36" fmla="*/ 0 w 167"/>
                <a:gd name="T37" fmla="*/ 1 h 108"/>
                <a:gd name="T38" fmla="*/ 0 w 167"/>
                <a:gd name="T39" fmla="*/ 1 h 108"/>
                <a:gd name="T40" fmla="*/ 0 w 167"/>
                <a:gd name="T41" fmla="*/ 1 h 108"/>
                <a:gd name="T42" fmla="*/ 0 w 167"/>
                <a:gd name="T43" fmla="*/ 1 h 108"/>
                <a:gd name="T44" fmla="*/ 0 w 167"/>
                <a:gd name="T45" fmla="*/ 1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08"/>
                <a:gd name="T71" fmla="*/ 167 w 167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08">
                  <a:moveTo>
                    <a:pt x="29" y="105"/>
                  </a:moveTo>
                  <a:lnTo>
                    <a:pt x="160" y="29"/>
                  </a:lnTo>
                  <a:lnTo>
                    <a:pt x="165" y="24"/>
                  </a:lnTo>
                  <a:lnTo>
                    <a:pt x="167" y="19"/>
                  </a:lnTo>
                  <a:lnTo>
                    <a:pt x="167" y="12"/>
                  </a:lnTo>
                  <a:lnTo>
                    <a:pt x="165" y="7"/>
                  </a:lnTo>
                  <a:lnTo>
                    <a:pt x="160" y="3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0" y="3"/>
                  </a:lnTo>
                  <a:lnTo>
                    <a:pt x="8" y="80"/>
                  </a:lnTo>
                  <a:lnTo>
                    <a:pt x="4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4" y="102"/>
                  </a:lnTo>
                  <a:lnTo>
                    <a:pt x="10" y="105"/>
                  </a:lnTo>
                  <a:lnTo>
                    <a:pt x="16" y="108"/>
                  </a:lnTo>
                  <a:lnTo>
                    <a:pt x="22" y="108"/>
                  </a:lnTo>
                  <a:lnTo>
                    <a:pt x="29" y="10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8" name="Freeform 59"/>
            <p:cNvSpPr>
              <a:spLocks/>
            </p:cNvSpPr>
            <p:nvPr/>
          </p:nvSpPr>
          <p:spPr bwMode="auto">
            <a:xfrm>
              <a:off x="3040" y="3745"/>
              <a:ext cx="45" cy="57"/>
            </a:xfrm>
            <a:custGeom>
              <a:avLst/>
              <a:gdLst>
                <a:gd name="T0" fmla="*/ 1 w 90"/>
                <a:gd name="T1" fmla="*/ 1 h 113"/>
                <a:gd name="T2" fmla="*/ 1 w 90"/>
                <a:gd name="T3" fmla="*/ 1 h 113"/>
                <a:gd name="T4" fmla="*/ 1 w 90"/>
                <a:gd name="T5" fmla="*/ 1 h 113"/>
                <a:gd name="T6" fmla="*/ 1 w 90"/>
                <a:gd name="T7" fmla="*/ 1 h 113"/>
                <a:gd name="T8" fmla="*/ 1 w 90"/>
                <a:gd name="T9" fmla="*/ 1 h 113"/>
                <a:gd name="T10" fmla="*/ 1 w 90"/>
                <a:gd name="T11" fmla="*/ 1 h 113"/>
                <a:gd name="T12" fmla="*/ 1 w 90"/>
                <a:gd name="T13" fmla="*/ 1 h 113"/>
                <a:gd name="T14" fmla="*/ 1 w 90"/>
                <a:gd name="T15" fmla="*/ 1 h 113"/>
                <a:gd name="T16" fmla="*/ 1 w 90"/>
                <a:gd name="T17" fmla="*/ 1 h 113"/>
                <a:gd name="T18" fmla="*/ 1 w 90"/>
                <a:gd name="T19" fmla="*/ 1 h 113"/>
                <a:gd name="T20" fmla="*/ 1 w 90"/>
                <a:gd name="T21" fmla="*/ 1 h 113"/>
                <a:gd name="T22" fmla="*/ 1 w 90"/>
                <a:gd name="T23" fmla="*/ 1 h 113"/>
                <a:gd name="T24" fmla="*/ 1 w 90"/>
                <a:gd name="T25" fmla="*/ 1 h 113"/>
                <a:gd name="T26" fmla="*/ 1 w 90"/>
                <a:gd name="T27" fmla="*/ 1 h 113"/>
                <a:gd name="T28" fmla="*/ 1 w 90"/>
                <a:gd name="T29" fmla="*/ 1 h 113"/>
                <a:gd name="T30" fmla="*/ 1 w 90"/>
                <a:gd name="T31" fmla="*/ 0 h 113"/>
                <a:gd name="T32" fmla="*/ 1 w 90"/>
                <a:gd name="T33" fmla="*/ 0 h 113"/>
                <a:gd name="T34" fmla="*/ 1 w 90"/>
                <a:gd name="T35" fmla="*/ 1 h 113"/>
                <a:gd name="T36" fmla="*/ 1 w 90"/>
                <a:gd name="T37" fmla="*/ 1 h 113"/>
                <a:gd name="T38" fmla="*/ 0 w 90"/>
                <a:gd name="T39" fmla="*/ 1 h 113"/>
                <a:gd name="T40" fmla="*/ 0 w 90"/>
                <a:gd name="T41" fmla="*/ 1 h 113"/>
                <a:gd name="T42" fmla="*/ 1 w 90"/>
                <a:gd name="T43" fmla="*/ 1 h 113"/>
                <a:gd name="T44" fmla="*/ 1 w 90"/>
                <a:gd name="T45" fmla="*/ 1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113"/>
                <a:gd name="T71" fmla="*/ 90 w 90"/>
                <a:gd name="T72" fmla="*/ 113 h 1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113">
                  <a:moveTo>
                    <a:pt x="2" y="19"/>
                  </a:moveTo>
                  <a:lnTo>
                    <a:pt x="63" y="108"/>
                  </a:lnTo>
                  <a:lnTo>
                    <a:pt x="67" y="112"/>
                  </a:lnTo>
                  <a:lnTo>
                    <a:pt x="73" y="113"/>
                  </a:lnTo>
                  <a:lnTo>
                    <a:pt x="77" y="113"/>
                  </a:lnTo>
                  <a:lnTo>
                    <a:pt x="82" y="112"/>
                  </a:lnTo>
                  <a:lnTo>
                    <a:pt x="86" y="108"/>
                  </a:lnTo>
                  <a:lnTo>
                    <a:pt x="90" y="103"/>
                  </a:lnTo>
                  <a:lnTo>
                    <a:pt x="90" y="100"/>
                  </a:lnTo>
                  <a:lnTo>
                    <a:pt x="88" y="95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99" name="Freeform 60"/>
            <p:cNvSpPr>
              <a:spLocks/>
            </p:cNvSpPr>
            <p:nvPr/>
          </p:nvSpPr>
          <p:spPr bwMode="auto">
            <a:xfrm>
              <a:off x="3097" y="3673"/>
              <a:ext cx="38" cy="60"/>
            </a:xfrm>
            <a:custGeom>
              <a:avLst/>
              <a:gdLst>
                <a:gd name="T0" fmla="*/ 1 w 75"/>
                <a:gd name="T1" fmla="*/ 0 h 121"/>
                <a:gd name="T2" fmla="*/ 0 w 75"/>
                <a:gd name="T3" fmla="*/ 0 h 121"/>
                <a:gd name="T4" fmla="*/ 0 w 75"/>
                <a:gd name="T5" fmla="*/ 0 h 121"/>
                <a:gd name="T6" fmla="*/ 0 w 75"/>
                <a:gd name="T7" fmla="*/ 0 h 121"/>
                <a:gd name="T8" fmla="*/ 1 w 75"/>
                <a:gd name="T9" fmla="*/ 0 h 121"/>
                <a:gd name="T10" fmla="*/ 1 w 75"/>
                <a:gd name="T11" fmla="*/ 0 h 121"/>
                <a:gd name="T12" fmla="*/ 1 w 75"/>
                <a:gd name="T13" fmla="*/ 0 h 121"/>
                <a:gd name="T14" fmla="*/ 1 w 75"/>
                <a:gd name="T15" fmla="*/ 0 h 121"/>
                <a:gd name="T16" fmla="*/ 1 w 75"/>
                <a:gd name="T17" fmla="*/ 0 h 121"/>
                <a:gd name="T18" fmla="*/ 1 w 75"/>
                <a:gd name="T19" fmla="*/ 0 h 121"/>
                <a:gd name="T20" fmla="*/ 1 w 75"/>
                <a:gd name="T21" fmla="*/ 0 h 121"/>
                <a:gd name="T22" fmla="*/ 1 w 75"/>
                <a:gd name="T23" fmla="*/ 0 h 121"/>
                <a:gd name="T24" fmla="*/ 1 w 75"/>
                <a:gd name="T25" fmla="*/ 0 h 121"/>
                <a:gd name="T26" fmla="*/ 1 w 75"/>
                <a:gd name="T27" fmla="*/ 0 h 121"/>
                <a:gd name="T28" fmla="*/ 1 w 75"/>
                <a:gd name="T29" fmla="*/ 0 h 121"/>
                <a:gd name="T30" fmla="*/ 1 w 75"/>
                <a:gd name="T31" fmla="*/ 0 h 121"/>
                <a:gd name="T32" fmla="*/ 1 w 75"/>
                <a:gd name="T33" fmla="*/ 0 h 121"/>
                <a:gd name="T34" fmla="*/ 1 w 75"/>
                <a:gd name="T35" fmla="*/ 0 h 121"/>
                <a:gd name="T36" fmla="*/ 1 w 75"/>
                <a:gd name="T37" fmla="*/ 0 h 121"/>
                <a:gd name="T38" fmla="*/ 1 w 75"/>
                <a:gd name="T39" fmla="*/ 0 h 121"/>
                <a:gd name="T40" fmla="*/ 1 w 75"/>
                <a:gd name="T41" fmla="*/ 0 h 121"/>
                <a:gd name="T42" fmla="*/ 1 w 75"/>
                <a:gd name="T43" fmla="*/ 0 h 121"/>
                <a:gd name="T44" fmla="*/ 1 w 75"/>
                <a:gd name="T45" fmla="*/ 0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5"/>
                <a:gd name="T70" fmla="*/ 0 h 121"/>
                <a:gd name="T71" fmla="*/ 75 w 75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5" h="121">
                  <a:moveTo>
                    <a:pt x="48" y="7"/>
                  </a:moveTo>
                  <a:lnTo>
                    <a:pt x="0" y="102"/>
                  </a:lnTo>
                  <a:lnTo>
                    <a:pt x="0" y="107"/>
                  </a:lnTo>
                  <a:lnTo>
                    <a:pt x="2" y="112"/>
                  </a:lnTo>
                  <a:lnTo>
                    <a:pt x="4" y="117"/>
                  </a:lnTo>
                  <a:lnTo>
                    <a:pt x="8" y="119"/>
                  </a:lnTo>
                  <a:lnTo>
                    <a:pt x="13" y="121"/>
                  </a:lnTo>
                  <a:lnTo>
                    <a:pt x="19" y="119"/>
                  </a:lnTo>
                  <a:lnTo>
                    <a:pt x="25" y="117"/>
                  </a:lnTo>
                  <a:lnTo>
                    <a:pt x="27" y="112"/>
                  </a:lnTo>
                  <a:lnTo>
                    <a:pt x="75" y="17"/>
                  </a:lnTo>
                  <a:lnTo>
                    <a:pt x="75" y="12"/>
                  </a:lnTo>
                  <a:lnTo>
                    <a:pt x="75" y="7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0" name="Freeform 61"/>
            <p:cNvSpPr>
              <a:spLocks/>
            </p:cNvSpPr>
            <p:nvPr/>
          </p:nvSpPr>
          <p:spPr bwMode="auto">
            <a:xfrm>
              <a:off x="3113" y="3809"/>
              <a:ext cx="83" cy="53"/>
            </a:xfrm>
            <a:custGeom>
              <a:avLst/>
              <a:gdLst>
                <a:gd name="T0" fmla="*/ 1 w 166"/>
                <a:gd name="T1" fmla="*/ 1 h 106"/>
                <a:gd name="T2" fmla="*/ 1 w 166"/>
                <a:gd name="T3" fmla="*/ 1 h 106"/>
                <a:gd name="T4" fmla="*/ 1 w 166"/>
                <a:gd name="T5" fmla="*/ 1 h 106"/>
                <a:gd name="T6" fmla="*/ 1 w 166"/>
                <a:gd name="T7" fmla="*/ 1 h 106"/>
                <a:gd name="T8" fmla="*/ 1 w 166"/>
                <a:gd name="T9" fmla="*/ 1 h 106"/>
                <a:gd name="T10" fmla="*/ 1 w 166"/>
                <a:gd name="T11" fmla="*/ 1 h 106"/>
                <a:gd name="T12" fmla="*/ 1 w 166"/>
                <a:gd name="T13" fmla="*/ 1 h 106"/>
                <a:gd name="T14" fmla="*/ 1 w 166"/>
                <a:gd name="T15" fmla="*/ 1 h 106"/>
                <a:gd name="T16" fmla="*/ 1 w 166"/>
                <a:gd name="T17" fmla="*/ 0 h 106"/>
                <a:gd name="T18" fmla="*/ 1 w 166"/>
                <a:gd name="T19" fmla="*/ 0 h 106"/>
                <a:gd name="T20" fmla="*/ 1 w 166"/>
                <a:gd name="T21" fmla="*/ 1 h 106"/>
                <a:gd name="T22" fmla="*/ 1 w 166"/>
                <a:gd name="T23" fmla="*/ 1 h 106"/>
                <a:gd name="T24" fmla="*/ 1 w 166"/>
                <a:gd name="T25" fmla="*/ 1 h 106"/>
                <a:gd name="T26" fmla="*/ 1 w 166"/>
                <a:gd name="T27" fmla="*/ 1 h 106"/>
                <a:gd name="T28" fmla="*/ 1 w 166"/>
                <a:gd name="T29" fmla="*/ 1 h 106"/>
                <a:gd name="T30" fmla="*/ 0 w 166"/>
                <a:gd name="T31" fmla="*/ 1 h 106"/>
                <a:gd name="T32" fmla="*/ 0 w 166"/>
                <a:gd name="T33" fmla="*/ 1 h 106"/>
                <a:gd name="T34" fmla="*/ 1 w 166"/>
                <a:gd name="T35" fmla="*/ 1 h 106"/>
                <a:gd name="T36" fmla="*/ 1 w 166"/>
                <a:gd name="T37" fmla="*/ 1 h 106"/>
                <a:gd name="T38" fmla="*/ 1 w 166"/>
                <a:gd name="T39" fmla="*/ 1 h 106"/>
                <a:gd name="T40" fmla="*/ 1 w 166"/>
                <a:gd name="T41" fmla="*/ 1 h 106"/>
                <a:gd name="T42" fmla="*/ 1 w 166"/>
                <a:gd name="T43" fmla="*/ 1 h 106"/>
                <a:gd name="T44" fmla="*/ 1 w 166"/>
                <a:gd name="T45" fmla="*/ 1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06"/>
                <a:gd name="T71" fmla="*/ 166 w 166"/>
                <a:gd name="T72" fmla="*/ 106 h 1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06">
                  <a:moveTo>
                    <a:pt x="26" y="105"/>
                  </a:moveTo>
                  <a:lnTo>
                    <a:pt x="159" y="29"/>
                  </a:lnTo>
                  <a:lnTo>
                    <a:pt x="163" y="24"/>
                  </a:lnTo>
                  <a:lnTo>
                    <a:pt x="166" y="18"/>
                  </a:lnTo>
                  <a:lnTo>
                    <a:pt x="166" y="12"/>
                  </a:lnTo>
                  <a:lnTo>
                    <a:pt x="163" y="7"/>
                  </a:lnTo>
                  <a:lnTo>
                    <a:pt x="157" y="2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38" y="2"/>
                  </a:lnTo>
                  <a:lnTo>
                    <a:pt x="7" y="78"/>
                  </a:lnTo>
                  <a:lnTo>
                    <a:pt x="3" y="83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7" y="105"/>
                  </a:lnTo>
                  <a:lnTo>
                    <a:pt x="13" y="106"/>
                  </a:lnTo>
                  <a:lnTo>
                    <a:pt x="21" y="106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1" name="Freeform 62"/>
            <p:cNvSpPr>
              <a:spLocks/>
            </p:cNvSpPr>
            <p:nvPr/>
          </p:nvSpPr>
          <p:spPr bwMode="auto">
            <a:xfrm>
              <a:off x="3086" y="3999"/>
              <a:ext cx="44" cy="57"/>
            </a:xfrm>
            <a:custGeom>
              <a:avLst/>
              <a:gdLst>
                <a:gd name="T0" fmla="*/ 1 w 88"/>
                <a:gd name="T1" fmla="*/ 1 h 114"/>
                <a:gd name="T2" fmla="*/ 1 w 88"/>
                <a:gd name="T3" fmla="*/ 1 h 114"/>
                <a:gd name="T4" fmla="*/ 1 w 88"/>
                <a:gd name="T5" fmla="*/ 1 h 114"/>
                <a:gd name="T6" fmla="*/ 1 w 88"/>
                <a:gd name="T7" fmla="*/ 1 h 114"/>
                <a:gd name="T8" fmla="*/ 1 w 88"/>
                <a:gd name="T9" fmla="*/ 1 h 114"/>
                <a:gd name="T10" fmla="*/ 1 w 88"/>
                <a:gd name="T11" fmla="*/ 1 h 114"/>
                <a:gd name="T12" fmla="*/ 1 w 88"/>
                <a:gd name="T13" fmla="*/ 1 h 114"/>
                <a:gd name="T14" fmla="*/ 1 w 88"/>
                <a:gd name="T15" fmla="*/ 1 h 114"/>
                <a:gd name="T16" fmla="*/ 1 w 88"/>
                <a:gd name="T17" fmla="*/ 1 h 114"/>
                <a:gd name="T18" fmla="*/ 1 w 88"/>
                <a:gd name="T19" fmla="*/ 1 h 114"/>
                <a:gd name="T20" fmla="*/ 1 w 88"/>
                <a:gd name="T21" fmla="*/ 1 h 114"/>
                <a:gd name="T22" fmla="*/ 1 w 88"/>
                <a:gd name="T23" fmla="*/ 1 h 114"/>
                <a:gd name="T24" fmla="*/ 1 w 88"/>
                <a:gd name="T25" fmla="*/ 1 h 114"/>
                <a:gd name="T26" fmla="*/ 1 w 88"/>
                <a:gd name="T27" fmla="*/ 1 h 114"/>
                <a:gd name="T28" fmla="*/ 1 w 88"/>
                <a:gd name="T29" fmla="*/ 1 h 114"/>
                <a:gd name="T30" fmla="*/ 1 w 88"/>
                <a:gd name="T31" fmla="*/ 0 h 114"/>
                <a:gd name="T32" fmla="*/ 1 w 88"/>
                <a:gd name="T33" fmla="*/ 0 h 114"/>
                <a:gd name="T34" fmla="*/ 1 w 88"/>
                <a:gd name="T35" fmla="*/ 1 h 114"/>
                <a:gd name="T36" fmla="*/ 1 w 88"/>
                <a:gd name="T37" fmla="*/ 1 h 114"/>
                <a:gd name="T38" fmla="*/ 0 w 88"/>
                <a:gd name="T39" fmla="*/ 1 h 114"/>
                <a:gd name="T40" fmla="*/ 0 w 88"/>
                <a:gd name="T41" fmla="*/ 1 h 114"/>
                <a:gd name="T42" fmla="*/ 1 w 88"/>
                <a:gd name="T43" fmla="*/ 1 h 114"/>
                <a:gd name="T44" fmla="*/ 1 w 88"/>
                <a:gd name="T45" fmla="*/ 1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14"/>
                <a:gd name="T71" fmla="*/ 88 w 88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14">
                  <a:moveTo>
                    <a:pt x="2" y="19"/>
                  </a:moveTo>
                  <a:lnTo>
                    <a:pt x="61" y="109"/>
                  </a:lnTo>
                  <a:lnTo>
                    <a:pt x="65" y="112"/>
                  </a:lnTo>
                  <a:lnTo>
                    <a:pt x="71" y="114"/>
                  </a:lnTo>
                  <a:lnTo>
                    <a:pt x="77" y="114"/>
                  </a:lnTo>
                  <a:lnTo>
                    <a:pt x="82" y="112"/>
                  </a:lnTo>
                  <a:lnTo>
                    <a:pt x="86" y="109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86" y="95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2" name="Freeform 63"/>
            <p:cNvSpPr>
              <a:spLocks/>
            </p:cNvSpPr>
            <p:nvPr/>
          </p:nvSpPr>
          <p:spPr bwMode="auto">
            <a:xfrm>
              <a:off x="3186" y="3958"/>
              <a:ext cx="38" cy="60"/>
            </a:xfrm>
            <a:custGeom>
              <a:avLst/>
              <a:gdLst>
                <a:gd name="T0" fmla="*/ 0 w 77"/>
                <a:gd name="T1" fmla="*/ 1 h 120"/>
                <a:gd name="T2" fmla="*/ 0 w 77"/>
                <a:gd name="T3" fmla="*/ 1 h 120"/>
                <a:gd name="T4" fmla="*/ 0 w 77"/>
                <a:gd name="T5" fmla="*/ 1 h 120"/>
                <a:gd name="T6" fmla="*/ 0 w 77"/>
                <a:gd name="T7" fmla="*/ 1 h 120"/>
                <a:gd name="T8" fmla="*/ 0 w 77"/>
                <a:gd name="T9" fmla="*/ 1 h 120"/>
                <a:gd name="T10" fmla="*/ 0 w 77"/>
                <a:gd name="T11" fmla="*/ 1 h 120"/>
                <a:gd name="T12" fmla="*/ 0 w 77"/>
                <a:gd name="T13" fmla="*/ 1 h 120"/>
                <a:gd name="T14" fmla="*/ 0 w 77"/>
                <a:gd name="T15" fmla="*/ 1 h 120"/>
                <a:gd name="T16" fmla="*/ 0 w 77"/>
                <a:gd name="T17" fmla="*/ 1 h 120"/>
                <a:gd name="T18" fmla="*/ 0 w 77"/>
                <a:gd name="T19" fmla="*/ 1 h 120"/>
                <a:gd name="T20" fmla="*/ 0 w 77"/>
                <a:gd name="T21" fmla="*/ 1 h 120"/>
                <a:gd name="T22" fmla="*/ 0 w 77"/>
                <a:gd name="T23" fmla="*/ 1 h 120"/>
                <a:gd name="T24" fmla="*/ 0 w 77"/>
                <a:gd name="T25" fmla="*/ 1 h 120"/>
                <a:gd name="T26" fmla="*/ 0 w 77"/>
                <a:gd name="T27" fmla="*/ 1 h 120"/>
                <a:gd name="T28" fmla="*/ 0 w 77"/>
                <a:gd name="T29" fmla="*/ 1 h 120"/>
                <a:gd name="T30" fmla="*/ 0 w 77"/>
                <a:gd name="T31" fmla="*/ 1 h 120"/>
                <a:gd name="T32" fmla="*/ 0 w 77"/>
                <a:gd name="T33" fmla="*/ 1 h 120"/>
                <a:gd name="T34" fmla="*/ 0 w 77"/>
                <a:gd name="T35" fmla="*/ 1 h 120"/>
                <a:gd name="T36" fmla="*/ 0 w 77"/>
                <a:gd name="T37" fmla="*/ 0 h 120"/>
                <a:gd name="T38" fmla="*/ 0 w 77"/>
                <a:gd name="T39" fmla="*/ 1 h 120"/>
                <a:gd name="T40" fmla="*/ 0 w 77"/>
                <a:gd name="T41" fmla="*/ 1 h 120"/>
                <a:gd name="T42" fmla="*/ 0 w 77"/>
                <a:gd name="T43" fmla="*/ 1 h 120"/>
                <a:gd name="T44" fmla="*/ 0 w 77"/>
                <a:gd name="T45" fmla="*/ 1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120"/>
                <a:gd name="T71" fmla="*/ 77 w 77"/>
                <a:gd name="T72" fmla="*/ 120 h 1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120">
                  <a:moveTo>
                    <a:pt x="48" y="8"/>
                  </a:moveTo>
                  <a:lnTo>
                    <a:pt x="2" y="103"/>
                  </a:lnTo>
                  <a:lnTo>
                    <a:pt x="0" y="108"/>
                  </a:lnTo>
                  <a:lnTo>
                    <a:pt x="2" y="113"/>
                  </a:lnTo>
                  <a:lnTo>
                    <a:pt x="4" y="116"/>
                  </a:lnTo>
                  <a:lnTo>
                    <a:pt x="10" y="120"/>
                  </a:lnTo>
                  <a:lnTo>
                    <a:pt x="16" y="120"/>
                  </a:lnTo>
                  <a:lnTo>
                    <a:pt x="21" y="120"/>
                  </a:lnTo>
                  <a:lnTo>
                    <a:pt x="25" y="116"/>
                  </a:lnTo>
                  <a:lnTo>
                    <a:pt x="29" y="113"/>
                  </a:lnTo>
                  <a:lnTo>
                    <a:pt x="75" y="18"/>
                  </a:lnTo>
                  <a:lnTo>
                    <a:pt x="77" y="13"/>
                  </a:lnTo>
                  <a:lnTo>
                    <a:pt x="75" y="8"/>
                  </a:lnTo>
                  <a:lnTo>
                    <a:pt x="73" y="3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52" y="3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3" name="Freeform 64"/>
            <p:cNvSpPr>
              <a:spLocks/>
            </p:cNvSpPr>
            <p:nvPr/>
          </p:nvSpPr>
          <p:spPr bwMode="auto">
            <a:xfrm>
              <a:off x="3159" y="4063"/>
              <a:ext cx="83" cy="53"/>
            </a:xfrm>
            <a:custGeom>
              <a:avLst/>
              <a:gdLst>
                <a:gd name="T0" fmla="*/ 1 w 166"/>
                <a:gd name="T1" fmla="*/ 0 h 107"/>
                <a:gd name="T2" fmla="*/ 1 w 166"/>
                <a:gd name="T3" fmla="*/ 0 h 107"/>
                <a:gd name="T4" fmla="*/ 1 w 166"/>
                <a:gd name="T5" fmla="*/ 0 h 107"/>
                <a:gd name="T6" fmla="*/ 1 w 166"/>
                <a:gd name="T7" fmla="*/ 0 h 107"/>
                <a:gd name="T8" fmla="*/ 1 w 166"/>
                <a:gd name="T9" fmla="*/ 0 h 107"/>
                <a:gd name="T10" fmla="*/ 1 w 166"/>
                <a:gd name="T11" fmla="*/ 0 h 107"/>
                <a:gd name="T12" fmla="*/ 1 w 166"/>
                <a:gd name="T13" fmla="*/ 0 h 107"/>
                <a:gd name="T14" fmla="*/ 1 w 166"/>
                <a:gd name="T15" fmla="*/ 0 h 107"/>
                <a:gd name="T16" fmla="*/ 1 w 166"/>
                <a:gd name="T17" fmla="*/ 0 h 107"/>
                <a:gd name="T18" fmla="*/ 1 w 166"/>
                <a:gd name="T19" fmla="*/ 0 h 107"/>
                <a:gd name="T20" fmla="*/ 1 w 166"/>
                <a:gd name="T21" fmla="*/ 0 h 107"/>
                <a:gd name="T22" fmla="*/ 1 w 166"/>
                <a:gd name="T23" fmla="*/ 0 h 107"/>
                <a:gd name="T24" fmla="*/ 1 w 166"/>
                <a:gd name="T25" fmla="*/ 0 h 107"/>
                <a:gd name="T26" fmla="*/ 1 w 166"/>
                <a:gd name="T27" fmla="*/ 0 h 107"/>
                <a:gd name="T28" fmla="*/ 1 w 166"/>
                <a:gd name="T29" fmla="*/ 0 h 107"/>
                <a:gd name="T30" fmla="*/ 0 w 166"/>
                <a:gd name="T31" fmla="*/ 0 h 107"/>
                <a:gd name="T32" fmla="*/ 0 w 166"/>
                <a:gd name="T33" fmla="*/ 0 h 107"/>
                <a:gd name="T34" fmla="*/ 1 w 166"/>
                <a:gd name="T35" fmla="*/ 0 h 107"/>
                <a:gd name="T36" fmla="*/ 1 w 166"/>
                <a:gd name="T37" fmla="*/ 0 h 107"/>
                <a:gd name="T38" fmla="*/ 1 w 166"/>
                <a:gd name="T39" fmla="*/ 0 h 107"/>
                <a:gd name="T40" fmla="*/ 1 w 166"/>
                <a:gd name="T41" fmla="*/ 0 h 107"/>
                <a:gd name="T42" fmla="*/ 1 w 166"/>
                <a:gd name="T43" fmla="*/ 0 h 107"/>
                <a:gd name="T44" fmla="*/ 1 w 166"/>
                <a:gd name="T45" fmla="*/ 0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07"/>
                <a:gd name="T71" fmla="*/ 166 w 166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07">
                  <a:moveTo>
                    <a:pt x="26" y="105"/>
                  </a:moveTo>
                  <a:lnTo>
                    <a:pt x="157" y="29"/>
                  </a:lnTo>
                  <a:lnTo>
                    <a:pt x="163" y="24"/>
                  </a:lnTo>
                  <a:lnTo>
                    <a:pt x="166" y="19"/>
                  </a:lnTo>
                  <a:lnTo>
                    <a:pt x="166" y="12"/>
                  </a:lnTo>
                  <a:lnTo>
                    <a:pt x="163" y="7"/>
                  </a:lnTo>
                  <a:lnTo>
                    <a:pt x="157" y="2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8" y="2"/>
                  </a:lnTo>
                  <a:lnTo>
                    <a:pt x="7" y="78"/>
                  </a:lnTo>
                  <a:lnTo>
                    <a:pt x="2" y="83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7" y="105"/>
                  </a:lnTo>
                  <a:lnTo>
                    <a:pt x="13" y="107"/>
                  </a:lnTo>
                  <a:lnTo>
                    <a:pt x="21" y="107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4" name="Freeform 66"/>
            <p:cNvSpPr>
              <a:spLocks/>
            </p:cNvSpPr>
            <p:nvPr/>
          </p:nvSpPr>
          <p:spPr bwMode="auto">
            <a:xfrm>
              <a:off x="2951" y="3985"/>
              <a:ext cx="38" cy="60"/>
            </a:xfrm>
            <a:custGeom>
              <a:avLst/>
              <a:gdLst>
                <a:gd name="T0" fmla="*/ 1 w 76"/>
                <a:gd name="T1" fmla="*/ 1 h 120"/>
                <a:gd name="T2" fmla="*/ 1 w 76"/>
                <a:gd name="T3" fmla="*/ 1 h 120"/>
                <a:gd name="T4" fmla="*/ 1 w 76"/>
                <a:gd name="T5" fmla="*/ 1 h 120"/>
                <a:gd name="T6" fmla="*/ 0 w 76"/>
                <a:gd name="T7" fmla="*/ 1 h 120"/>
                <a:gd name="T8" fmla="*/ 1 w 76"/>
                <a:gd name="T9" fmla="*/ 1 h 120"/>
                <a:gd name="T10" fmla="*/ 1 w 76"/>
                <a:gd name="T11" fmla="*/ 1 h 120"/>
                <a:gd name="T12" fmla="*/ 1 w 76"/>
                <a:gd name="T13" fmla="*/ 1 h 120"/>
                <a:gd name="T14" fmla="*/ 1 w 76"/>
                <a:gd name="T15" fmla="*/ 1 h 120"/>
                <a:gd name="T16" fmla="*/ 1 w 76"/>
                <a:gd name="T17" fmla="*/ 1 h 120"/>
                <a:gd name="T18" fmla="*/ 1 w 76"/>
                <a:gd name="T19" fmla="*/ 1 h 120"/>
                <a:gd name="T20" fmla="*/ 1 w 76"/>
                <a:gd name="T21" fmla="*/ 1 h 120"/>
                <a:gd name="T22" fmla="*/ 1 w 76"/>
                <a:gd name="T23" fmla="*/ 1 h 120"/>
                <a:gd name="T24" fmla="*/ 1 w 76"/>
                <a:gd name="T25" fmla="*/ 1 h 120"/>
                <a:gd name="T26" fmla="*/ 1 w 76"/>
                <a:gd name="T27" fmla="*/ 1 h 120"/>
                <a:gd name="T28" fmla="*/ 1 w 76"/>
                <a:gd name="T29" fmla="*/ 1 h 120"/>
                <a:gd name="T30" fmla="*/ 1 w 76"/>
                <a:gd name="T31" fmla="*/ 1 h 120"/>
                <a:gd name="T32" fmla="*/ 1 w 76"/>
                <a:gd name="T33" fmla="*/ 1 h 120"/>
                <a:gd name="T34" fmla="*/ 1 w 76"/>
                <a:gd name="T35" fmla="*/ 0 h 120"/>
                <a:gd name="T36" fmla="*/ 1 w 76"/>
                <a:gd name="T37" fmla="*/ 0 h 120"/>
                <a:gd name="T38" fmla="*/ 1 w 76"/>
                <a:gd name="T39" fmla="*/ 0 h 120"/>
                <a:gd name="T40" fmla="*/ 1 w 76"/>
                <a:gd name="T41" fmla="*/ 1 h 120"/>
                <a:gd name="T42" fmla="*/ 1 w 76"/>
                <a:gd name="T43" fmla="*/ 1 h 120"/>
                <a:gd name="T44" fmla="*/ 1 w 76"/>
                <a:gd name="T45" fmla="*/ 1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120"/>
                <a:gd name="T71" fmla="*/ 76 w 76"/>
                <a:gd name="T72" fmla="*/ 120 h 1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120">
                  <a:moveTo>
                    <a:pt x="48" y="6"/>
                  </a:moveTo>
                  <a:lnTo>
                    <a:pt x="2" y="101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9" y="118"/>
                  </a:lnTo>
                  <a:lnTo>
                    <a:pt x="15" y="120"/>
                  </a:lnTo>
                  <a:lnTo>
                    <a:pt x="21" y="118"/>
                  </a:lnTo>
                  <a:lnTo>
                    <a:pt x="25" y="116"/>
                  </a:lnTo>
                  <a:lnTo>
                    <a:pt x="28" y="111"/>
                  </a:lnTo>
                  <a:lnTo>
                    <a:pt x="74" y="17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3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3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5" name="Freeform 68"/>
            <p:cNvSpPr>
              <a:spLocks/>
            </p:cNvSpPr>
            <p:nvPr/>
          </p:nvSpPr>
          <p:spPr bwMode="auto">
            <a:xfrm>
              <a:off x="2923" y="4089"/>
              <a:ext cx="83" cy="54"/>
            </a:xfrm>
            <a:custGeom>
              <a:avLst/>
              <a:gdLst>
                <a:gd name="T0" fmla="*/ 0 w 167"/>
                <a:gd name="T1" fmla="*/ 1 h 108"/>
                <a:gd name="T2" fmla="*/ 1 w 167"/>
                <a:gd name="T3" fmla="*/ 1 h 108"/>
                <a:gd name="T4" fmla="*/ 1 w 167"/>
                <a:gd name="T5" fmla="*/ 1 h 108"/>
                <a:gd name="T6" fmla="*/ 1 w 167"/>
                <a:gd name="T7" fmla="*/ 1 h 108"/>
                <a:gd name="T8" fmla="*/ 1 w 167"/>
                <a:gd name="T9" fmla="*/ 1 h 108"/>
                <a:gd name="T10" fmla="*/ 1 w 167"/>
                <a:gd name="T11" fmla="*/ 1 h 108"/>
                <a:gd name="T12" fmla="*/ 1 w 167"/>
                <a:gd name="T13" fmla="*/ 1 h 108"/>
                <a:gd name="T14" fmla="*/ 1 w 167"/>
                <a:gd name="T15" fmla="*/ 1 h 108"/>
                <a:gd name="T16" fmla="*/ 1 w 167"/>
                <a:gd name="T17" fmla="*/ 0 h 108"/>
                <a:gd name="T18" fmla="*/ 1 w 167"/>
                <a:gd name="T19" fmla="*/ 0 h 108"/>
                <a:gd name="T20" fmla="*/ 1 w 167"/>
                <a:gd name="T21" fmla="*/ 1 h 108"/>
                <a:gd name="T22" fmla="*/ 1 w 167"/>
                <a:gd name="T23" fmla="*/ 1 h 108"/>
                <a:gd name="T24" fmla="*/ 0 w 167"/>
                <a:gd name="T25" fmla="*/ 1 h 108"/>
                <a:gd name="T26" fmla="*/ 0 w 167"/>
                <a:gd name="T27" fmla="*/ 1 h 108"/>
                <a:gd name="T28" fmla="*/ 0 w 167"/>
                <a:gd name="T29" fmla="*/ 1 h 108"/>
                <a:gd name="T30" fmla="*/ 0 w 167"/>
                <a:gd name="T31" fmla="*/ 1 h 108"/>
                <a:gd name="T32" fmla="*/ 0 w 167"/>
                <a:gd name="T33" fmla="*/ 1 h 108"/>
                <a:gd name="T34" fmla="*/ 0 w 167"/>
                <a:gd name="T35" fmla="*/ 1 h 108"/>
                <a:gd name="T36" fmla="*/ 0 w 167"/>
                <a:gd name="T37" fmla="*/ 1 h 108"/>
                <a:gd name="T38" fmla="*/ 0 w 167"/>
                <a:gd name="T39" fmla="*/ 1 h 108"/>
                <a:gd name="T40" fmla="*/ 0 w 167"/>
                <a:gd name="T41" fmla="*/ 1 h 108"/>
                <a:gd name="T42" fmla="*/ 0 w 167"/>
                <a:gd name="T43" fmla="*/ 1 h 108"/>
                <a:gd name="T44" fmla="*/ 0 w 167"/>
                <a:gd name="T45" fmla="*/ 1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08"/>
                <a:gd name="T71" fmla="*/ 167 w 167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08">
                  <a:moveTo>
                    <a:pt x="29" y="106"/>
                  </a:moveTo>
                  <a:lnTo>
                    <a:pt x="159" y="30"/>
                  </a:lnTo>
                  <a:lnTo>
                    <a:pt x="165" y="25"/>
                  </a:lnTo>
                  <a:lnTo>
                    <a:pt x="167" y="20"/>
                  </a:lnTo>
                  <a:lnTo>
                    <a:pt x="167" y="13"/>
                  </a:lnTo>
                  <a:lnTo>
                    <a:pt x="165" y="8"/>
                  </a:lnTo>
                  <a:lnTo>
                    <a:pt x="159" y="3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40" y="3"/>
                  </a:lnTo>
                  <a:lnTo>
                    <a:pt x="8" y="79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4" y="101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1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506" name="Group 84"/>
            <p:cNvGrpSpPr>
              <a:grpSpLocks/>
            </p:cNvGrpSpPr>
            <p:nvPr/>
          </p:nvGrpSpPr>
          <p:grpSpPr bwMode="auto">
            <a:xfrm>
              <a:off x="2262" y="2880"/>
              <a:ext cx="945" cy="1230"/>
              <a:chOff x="2262" y="3032"/>
              <a:chExt cx="945" cy="1078"/>
            </a:xfrm>
          </p:grpSpPr>
          <p:sp>
            <p:nvSpPr>
              <p:cNvPr id="19516" name="Freeform 9"/>
              <p:cNvSpPr>
                <a:spLocks/>
              </p:cNvSpPr>
              <p:nvPr/>
            </p:nvSpPr>
            <p:spPr bwMode="auto">
              <a:xfrm>
                <a:off x="2956" y="3445"/>
                <a:ext cx="251" cy="208"/>
              </a:xfrm>
              <a:custGeom>
                <a:avLst/>
                <a:gdLst>
                  <a:gd name="T0" fmla="*/ 1 w 502"/>
                  <a:gd name="T1" fmla="*/ 1 h 417"/>
                  <a:gd name="T2" fmla="*/ 1 w 502"/>
                  <a:gd name="T3" fmla="*/ 1 h 417"/>
                  <a:gd name="T4" fmla="*/ 2 w 502"/>
                  <a:gd name="T5" fmla="*/ 1 h 417"/>
                  <a:gd name="T6" fmla="*/ 2 w 502"/>
                  <a:gd name="T7" fmla="*/ 1 h 417"/>
                  <a:gd name="T8" fmla="*/ 3 w 502"/>
                  <a:gd name="T9" fmla="*/ 0 h 417"/>
                  <a:gd name="T10" fmla="*/ 3 w 502"/>
                  <a:gd name="T11" fmla="*/ 0 h 417"/>
                  <a:gd name="T12" fmla="*/ 3 w 502"/>
                  <a:gd name="T13" fmla="*/ 0 h 417"/>
                  <a:gd name="T14" fmla="*/ 3 w 502"/>
                  <a:gd name="T15" fmla="*/ 0 h 417"/>
                  <a:gd name="T16" fmla="*/ 3 w 502"/>
                  <a:gd name="T17" fmla="*/ 0 h 417"/>
                  <a:gd name="T18" fmla="*/ 3 w 502"/>
                  <a:gd name="T19" fmla="*/ 0 h 417"/>
                  <a:gd name="T20" fmla="*/ 4 w 502"/>
                  <a:gd name="T21" fmla="*/ 0 h 417"/>
                  <a:gd name="T22" fmla="*/ 4 w 502"/>
                  <a:gd name="T23" fmla="*/ 0 h 417"/>
                  <a:gd name="T24" fmla="*/ 4 w 502"/>
                  <a:gd name="T25" fmla="*/ 0 h 417"/>
                  <a:gd name="T26" fmla="*/ 4 w 502"/>
                  <a:gd name="T27" fmla="*/ 0 h 417"/>
                  <a:gd name="T28" fmla="*/ 4 w 502"/>
                  <a:gd name="T29" fmla="*/ 0 h 417"/>
                  <a:gd name="T30" fmla="*/ 4 w 502"/>
                  <a:gd name="T31" fmla="*/ 0 h 417"/>
                  <a:gd name="T32" fmla="*/ 4 w 502"/>
                  <a:gd name="T33" fmla="*/ 1 h 417"/>
                  <a:gd name="T34" fmla="*/ 4 w 502"/>
                  <a:gd name="T35" fmla="*/ 1 h 417"/>
                  <a:gd name="T36" fmla="*/ 4 w 502"/>
                  <a:gd name="T37" fmla="*/ 1 h 417"/>
                  <a:gd name="T38" fmla="*/ 4 w 502"/>
                  <a:gd name="T39" fmla="*/ 1 h 417"/>
                  <a:gd name="T40" fmla="*/ 4 w 502"/>
                  <a:gd name="T41" fmla="*/ 1 h 417"/>
                  <a:gd name="T42" fmla="*/ 3 w 502"/>
                  <a:gd name="T43" fmla="*/ 1 h 417"/>
                  <a:gd name="T44" fmla="*/ 3 w 502"/>
                  <a:gd name="T45" fmla="*/ 1 h 417"/>
                  <a:gd name="T46" fmla="*/ 2 w 502"/>
                  <a:gd name="T47" fmla="*/ 2 h 417"/>
                  <a:gd name="T48" fmla="*/ 2 w 502"/>
                  <a:gd name="T49" fmla="*/ 2 h 417"/>
                  <a:gd name="T50" fmla="*/ 2 w 502"/>
                  <a:gd name="T51" fmla="*/ 2 h 417"/>
                  <a:gd name="T52" fmla="*/ 2 w 502"/>
                  <a:gd name="T53" fmla="*/ 2 h 417"/>
                  <a:gd name="T54" fmla="*/ 2 w 502"/>
                  <a:gd name="T55" fmla="*/ 3 h 417"/>
                  <a:gd name="T56" fmla="*/ 2 w 502"/>
                  <a:gd name="T57" fmla="*/ 3 h 417"/>
                  <a:gd name="T58" fmla="*/ 1 w 502"/>
                  <a:gd name="T59" fmla="*/ 3 h 417"/>
                  <a:gd name="T60" fmla="*/ 1 w 502"/>
                  <a:gd name="T61" fmla="*/ 3 h 417"/>
                  <a:gd name="T62" fmla="*/ 1 w 502"/>
                  <a:gd name="T63" fmla="*/ 3 h 417"/>
                  <a:gd name="T64" fmla="*/ 1 w 502"/>
                  <a:gd name="T65" fmla="*/ 2 h 417"/>
                  <a:gd name="T66" fmla="*/ 0 w 502"/>
                  <a:gd name="T67" fmla="*/ 2 h 417"/>
                  <a:gd name="T68" fmla="*/ 1 w 502"/>
                  <a:gd name="T69" fmla="*/ 2 h 417"/>
                  <a:gd name="T70" fmla="*/ 1 w 502"/>
                  <a:gd name="T71" fmla="*/ 1 h 417"/>
                  <a:gd name="T72" fmla="*/ 1 w 502"/>
                  <a:gd name="T73" fmla="*/ 1 h 4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2"/>
                  <a:gd name="T112" fmla="*/ 0 h 417"/>
                  <a:gd name="T113" fmla="*/ 502 w 502"/>
                  <a:gd name="T114" fmla="*/ 417 h 4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2" h="417">
                    <a:moveTo>
                      <a:pt x="83" y="214"/>
                    </a:moveTo>
                    <a:lnTo>
                      <a:pt x="94" y="212"/>
                    </a:lnTo>
                    <a:lnTo>
                      <a:pt x="104" y="210"/>
                    </a:lnTo>
                    <a:lnTo>
                      <a:pt x="115" y="212"/>
                    </a:lnTo>
                    <a:lnTo>
                      <a:pt x="125" y="212"/>
                    </a:lnTo>
                    <a:lnTo>
                      <a:pt x="134" y="215"/>
                    </a:lnTo>
                    <a:lnTo>
                      <a:pt x="144" y="219"/>
                    </a:lnTo>
                    <a:lnTo>
                      <a:pt x="154" y="222"/>
                    </a:lnTo>
                    <a:lnTo>
                      <a:pt x="163" y="227"/>
                    </a:lnTo>
                    <a:lnTo>
                      <a:pt x="320" y="109"/>
                    </a:lnTo>
                    <a:lnTo>
                      <a:pt x="320" y="107"/>
                    </a:lnTo>
                    <a:lnTo>
                      <a:pt x="320" y="105"/>
                    </a:lnTo>
                    <a:lnTo>
                      <a:pt x="318" y="105"/>
                    </a:lnTo>
                    <a:lnTo>
                      <a:pt x="318" y="104"/>
                    </a:lnTo>
                    <a:lnTo>
                      <a:pt x="317" y="87"/>
                    </a:lnTo>
                    <a:lnTo>
                      <a:pt x="317" y="70"/>
                    </a:lnTo>
                    <a:lnTo>
                      <a:pt x="322" y="55"/>
                    </a:lnTo>
                    <a:lnTo>
                      <a:pt x="330" y="39"/>
                    </a:lnTo>
                    <a:lnTo>
                      <a:pt x="341" y="27"/>
                    </a:lnTo>
                    <a:lnTo>
                      <a:pt x="355" y="16"/>
                    </a:lnTo>
                    <a:lnTo>
                      <a:pt x="370" y="7"/>
                    </a:lnTo>
                    <a:lnTo>
                      <a:pt x="387" y="2"/>
                    </a:lnTo>
                    <a:lnTo>
                      <a:pt x="407" y="0"/>
                    </a:lnTo>
                    <a:lnTo>
                      <a:pt x="424" y="2"/>
                    </a:lnTo>
                    <a:lnTo>
                      <a:pt x="443" y="6"/>
                    </a:lnTo>
                    <a:lnTo>
                      <a:pt x="458" y="14"/>
                    </a:lnTo>
                    <a:lnTo>
                      <a:pt x="474" y="24"/>
                    </a:lnTo>
                    <a:lnTo>
                      <a:pt x="485" y="36"/>
                    </a:lnTo>
                    <a:lnTo>
                      <a:pt x="495" y="51"/>
                    </a:lnTo>
                    <a:lnTo>
                      <a:pt x="501" y="68"/>
                    </a:lnTo>
                    <a:lnTo>
                      <a:pt x="502" y="85"/>
                    </a:lnTo>
                    <a:lnTo>
                      <a:pt x="502" y="102"/>
                    </a:lnTo>
                    <a:lnTo>
                      <a:pt x="497" y="119"/>
                    </a:lnTo>
                    <a:lnTo>
                      <a:pt x="489" y="134"/>
                    </a:lnTo>
                    <a:lnTo>
                      <a:pt x="478" y="146"/>
                    </a:lnTo>
                    <a:lnTo>
                      <a:pt x="464" y="158"/>
                    </a:lnTo>
                    <a:lnTo>
                      <a:pt x="449" y="166"/>
                    </a:lnTo>
                    <a:lnTo>
                      <a:pt x="432" y="171"/>
                    </a:lnTo>
                    <a:lnTo>
                      <a:pt x="420" y="173"/>
                    </a:lnTo>
                    <a:lnTo>
                      <a:pt x="409" y="173"/>
                    </a:lnTo>
                    <a:lnTo>
                      <a:pt x="399" y="171"/>
                    </a:lnTo>
                    <a:lnTo>
                      <a:pt x="387" y="170"/>
                    </a:lnTo>
                    <a:lnTo>
                      <a:pt x="378" y="166"/>
                    </a:lnTo>
                    <a:lnTo>
                      <a:pt x="368" y="163"/>
                    </a:lnTo>
                    <a:lnTo>
                      <a:pt x="359" y="158"/>
                    </a:lnTo>
                    <a:lnTo>
                      <a:pt x="351" y="151"/>
                    </a:lnTo>
                    <a:lnTo>
                      <a:pt x="211" y="283"/>
                    </a:lnTo>
                    <a:lnTo>
                      <a:pt x="213" y="285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5" y="293"/>
                    </a:lnTo>
                    <a:lnTo>
                      <a:pt x="217" y="313"/>
                    </a:lnTo>
                    <a:lnTo>
                      <a:pt x="217" y="334"/>
                    </a:lnTo>
                    <a:lnTo>
                      <a:pt x="211" y="352"/>
                    </a:lnTo>
                    <a:lnTo>
                      <a:pt x="202" y="371"/>
                    </a:lnTo>
                    <a:lnTo>
                      <a:pt x="188" y="386"/>
                    </a:lnTo>
                    <a:lnTo>
                      <a:pt x="173" y="398"/>
                    </a:lnTo>
                    <a:lnTo>
                      <a:pt x="156" y="408"/>
                    </a:lnTo>
                    <a:lnTo>
                      <a:pt x="134" y="415"/>
                    </a:lnTo>
                    <a:lnTo>
                      <a:pt x="111" y="417"/>
                    </a:lnTo>
                    <a:lnTo>
                      <a:pt x="90" y="415"/>
                    </a:lnTo>
                    <a:lnTo>
                      <a:pt x="71" y="408"/>
                    </a:lnTo>
                    <a:lnTo>
                      <a:pt x="52" y="400"/>
                    </a:lnTo>
                    <a:lnTo>
                      <a:pt x="35" y="388"/>
                    </a:lnTo>
                    <a:lnTo>
                      <a:pt x="21" y="373"/>
                    </a:lnTo>
                    <a:lnTo>
                      <a:pt x="10" y="354"/>
                    </a:lnTo>
                    <a:lnTo>
                      <a:pt x="2" y="335"/>
                    </a:lnTo>
                    <a:lnTo>
                      <a:pt x="0" y="315"/>
                    </a:lnTo>
                    <a:lnTo>
                      <a:pt x="0" y="295"/>
                    </a:lnTo>
                    <a:lnTo>
                      <a:pt x="6" y="276"/>
                    </a:lnTo>
                    <a:lnTo>
                      <a:pt x="16" y="258"/>
                    </a:lnTo>
                    <a:lnTo>
                      <a:pt x="29" y="242"/>
                    </a:lnTo>
                    <a:lnTo>
                      <a:pt x="44" y="230"/>
                    </a:lnTo>
                    <a:lnTo>
                      <a:pt x="62" y="220"/>
                    </a:lnTo>
                    <a:lnTo>
                      <a:pt x="83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17" name="Freeform 10"/>
              <p:cNvSpPr>
                <a:spLocks/>
              </p:cNvSpPr>
              <p:nvPr/>
            </p:nvSpPr>
            <p:spPr bwMode="auto">
              <a:xfrm>
                <a:off x="2262" y="3647"/>
                <a:ext cx="285" cy="156"/>
              </a:xfrm>
              <a:custGeom>
                <a:avLst/>
                <a:gdLst>
                  <a:gd name="T0" fmla="*/ 3 w 572"/>
                  <a:gd name="T1" fmla="*/ 0 h 313"/>
                  <a:gd name="T2" fmla="*/ 3 w 572"/>
                  <a:gd name="T3" fmla="*/ 0 h 313"/>
                  <a:gd name="T4" fmla="*/ 3 w 572"/>
                  <a:gd name="T5" fmla="*/ 0 h 313"/>
                  <a:gd name="T6" fmla="*/ 3 w 572"/>
                  <a:gd name="T7" fmla="*/ 1 h 313"/>
                  <a:gd name="T8" fmla="*/ 1 w 572"/>
                  <a:gd name="T9" fmla="*/ 0 h 313"/>
                  <a:gd name="T10" fmla="*/ 1 w 572"/>
                  <a:gd name="T11" fmla="*/ 0 h 313"/>
                  <a:gd name="T12" fmla="*/ 1 w 572"/>
                  <a:gd name="T13" fmla="*/ 0 h 313"/>
                  <a:gd name="T14" fmla="*/ 1 w 572"/>
                  <a:gd name="T15" fmla="*/ 0 h 313"/>
                  <a:gd name="T16" fmla="*/ 1 w 572"/>
                  <a:gd name="T17" fmla="*/ 0 h 313"/>
                  <a:gd name="T18" fmla="*/ 0 w 572"/>
                  <a:gd name="T19" fmla="*/ 0 h 313"/>
                  <a:gd name="T20" fmla="*/ 0 w 572"/>
                  <a:gd name="T21" fmla="*/ 0 h 313"/>
                  <a:gd name="T22" fmla="*/ 0 w 572"/>
                  <a:gd name="T23" fmla="*/ 0 h 313"/>
                  <a:gd name="T24" fmla="*/ 0 w 572"/>
                  <a:gd name="T25" fmla="*/ 0 h 313"/>
                  <a:gd name="T26" fmla="*/ 0 w 572"/>
                  <a:gd name="T27" fmla="*/ 0 h 313"/>
                  <a:gd name="T28" fmla="*/ 0 w 572"/>
                  <a:gd name="T29" fmla="*/ 0 h 313"/>
                  <a:gd name="T30" fmla="*/ 0 w 572"/>
                  <a:gd name="T31" fmla="*/ 1 h 313"/>
                  <a:gd name="T32" fmla="*/ 0 w 572"/>
                  <a:gd name="T33" fmla="*/ 1 h 313"/>
                  <a:gd name="T34" fmla="*/ 0 w 572"/>
                  <a:gd name="T35" fmla="*/ 1 h 313"/>
                  <a:gd name="T36" fmla="*/ 0 w 572"/>
                  <a:gd name="T37" fmla="*/ 1 h 313"/>
                  <a:gd name="T38" fmla="*/ 0 w 572"/>
                  <a:gd name="T39" fmla="*/ 1 h 313"/>
                  <a:gd name="T40" fmla="*/ 1 w 572"/>
                  <a:gd name="T41" fmla="*/ 1 h 313"/>
                  <a:gd name="T42" fmla="*/ 1 w 572"/>
                  <a:gd name="T43" fmla="*/ 1 h 313"/>
                  <a:gd name="T44" fmla="*/ 1 w 572"/>
                  <a:gd name="T45" fmla="*/ 1 h 313"/>
                  <a:gd name="T46" fmla="*/ 2 w 572"/>
                  <a:gd name="T47" fmla="*/ 1 h 313"/>
                  <a:gd name="T48" fmla="*/ 2 w 572"/>
                  <a:gd name="T49" fmla="*/ 1 h 313"/>
                  <a:gd name="T50" fmla="*/ 2 w 572"/>
                  <a:gd name="T51" fmla="*/ 1 h 313"/>
                  <a:gd name="T52" fmla="*/ 2 w 572"/>
                  <a:gd name="T53" fmla="*/ 2 h 313"/>
                  <a:gd name="T54" fmla="*/ 3 w 572"/>
                  <a:gd name="T55" fmla="*/ 2 h 313"/>
                  <a:gd name="T56" fmla="*/ 3 w 572"/>
                  <a:gd name="T57" fmla="*/ 2 h 313"/>
                  <a:gd name="T58" fmla="*/ 3 w 572"/>
                  <a:gd name="T59" fmla="*/ 2 h 313"/>
                  <a:gd name="T60" fmla="*/ 4 w 572"/>
                  <a:gd name="T61" fmla="*/ 2 h 313"/>
                  <a:gd name="T62" fmla="*/ 4 w 572"/>
                  <a:gd name="T63" fmla="*/ 2 h 313"/>
                  <a:gd name="T64" fmla="*/ 4 w 572"/>
                  <a:gd name="T65" fmla="*/ 1 h 313"/>
                  <a:gd name="T66" fmla="*/ 4 w 572"/>
                  <a:gd name="T67" fmla="*/ 1 h 313"/>
                  <a:gd name="T68" fmla="*/ 4 w 572"/>
                  <a:gd name="T69" fmla="*/ 1 h 313"/>
                  <a:gd name="T70" fmla="*/ 3 w 572"/>
                  <a:gd name="T71" fmla="*/ 0 h 313"/>
                  <a:gd name="T72" fmla="*/ 3 w 572"/>
                  <a:gd name="T73" fmla="*/ 0 h 3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72"/>
                  <a:gd name="T112" fmla="*/ 0 h 313"/>
                  <a:gd name="T113" fmla="*/ 572 w 572"/>
                  <a:gd name="T114" fmla="*/ 313 h 3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72" h="313">
                    <a:moveTo>
                      <a:pt x="449" y="108"/>
                    </a:moveTo>
                    <a:lnTo>
                      <a:pt x="437" y="110"/>
                    </a:lnTo>
                    <a:lnTo>
                      <a:pt x="428" y="113"/>
                    </a:lnTo>
                    <a:lnTo>
                      <a:pt x="418" y="117"/>
                    </a:lnTo>
                    <a:lnTo>
                      <a:pt x="409" y="120"/>
                    </a:lnTo>
                    <a:lnTo>
                      <a:pt x="401" y="125"/>
                    </a:lnTo>
                    <a:lnTo>
                      <a:pt x="391" y="132"/>
                    </a:lnTo>
                    <a:lnTo>
                      <a:pt x="386" y="139"/>
                    </a:lnTo>
                    <a:lnTo>
                      <a:pt x="378" y="146"/>
                    </a:lnTo>
                    <a:lnTo>
                      <a:pt x="186" y="81"/>
                    </a:lnTo>
                    <a:lnTo>
                      <a:pt x="184" y="80"/>
                    </a:lnTo>
                    <a:lnTo>
                      <a:pt x="184" y="78"/>
                    </a:lnTo>
                    <a:lnTo>
                      <a:pt x="184" y="76"/>
                    </a:lnTo>
                    <a:lnTo>
                      <a:pt x="180" y="59"/>
                    </a:lnTo>
                    <a:lnTo>
                      <a:pt x="173" y="44"/>
                    </a:lnTo>
                    <a:lnTo>
                      <a:pt x="163" y="30"/>
                    </a:lnTo>
                    <a:lnTo>
                      <a:pt x="150" y="19"/>
                    </a:lnTo>
                    <a:lnTo>
                      <a:pt x="134" y="10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1" y="0"/>
                    </a:lnTo>
                    <a:lnTo>
                      <a:pt x="62" y="3"/>
                    </a:lnTo>
                    <a:lnTo>
                      <a:pt x="46" y="10"/>
                    </a:lnTo>
                    <a:lnTo>
                      <a:pt x="31" y="20"/>
                    </a:lnTo>
                    <a:lnTo>
                      <a:pt x="19" y="32"/>
                    </a:lnTo>
                    <a:lnTo>
                      <a:pt x="10" y="46"/>
                    </a:lnTo>
                    <a:lnTo>
                      <a:pt x="4" y="63"/>
                    </a:lnTo>
                    <a:lnTo>
                      <a:pt x="0" y="80"/>
                    </a:lnTo>
                    <a:lnTo>
                      <a:pt x="0" y="96"/>
                    </a:lnTo>
                    <a:lnTo>
                      <a:pt x="4" y="113"/>
                    </a:lnTo>
                    <a:lnTo>
                      <a:pt x="12" y="129"/>
                    </a:lnTo>
                    <a:lnTo>
                      <a:pt x="23" y="142"/>
                    </a:lnTo>
                    <a:lnTo>
                      <a:pt x="35" y="154"/>
                    </a:lnTo>
                    <a:lnTo>
                      <a:pt x="50" y="162"/>
                    </a:lnTo>
                    <a:lnTo>
                      <a:pt x="67" y="169"/>
                    </a:lnTo>
                    <a:lnTo>
                      <a:pt x="85" y="171"/>
                    </a:lnTo>
                    <a:lnTo>
                      <a:pt x="104" y="171"/>
                    </a:lnTo>
                    <a:lnTo>
                      <a:pt x="115" y="169"/>
                    </a:lnTo>
                    <a:lnTo>
                      <a:pt x="125" y="168"/>
                    </a:lnTo>
                    <a:lnTo>
                      <a:pt x="136" y="162"/>
                    </a:lnTo>
                    <a:lnTo>
                      <a:pt x="144" y="157"/>
                    </a:lnTo>
                    <a:lnTo>
                      <a:pt x="154" y="152"/>
                    </a:lnTo>
                    <a:lnTo>
                      <a:pt x="161" y="146"/>
                    </a:lnTo>
                    <a:lnTo>
                      <a:pt x="167" y="139"/>
                    </a:lnTo>
                    <a:lnTo>
                      <a:pt x="173" y="130"/>
                    </a:lnTo>
                    <a:lnTo>
                      <a:pt x="355" y="211"/>
                    </a:lnTo>
                    <a:lnTo>
                      <a:pt x="355" y="213"/>
                    </a:lnTo>
                    <a:lnTo>
                      <a:pt x="355" y="217"/>
                    </a:lnTo>
                    <a:lnTo>
                      <a:pt x="355" y="218"/>
                    </a:lnTo>
                    <a:lnTo>
                      <a:pt x="355" y="222"/>
                    </a:lnTo>
                    <a:lnTo>
                      <a:pt x="361" y="242"/>
                    </a:lnTo>
                    <a:lnTo>
                      <a:pt x="370" y="261"/>
                    </a:lnTo>
                    <a:lnTo>
                      <a:pt x="382" y="277"/>
                    </a:lnTo>
                    <a:lnTo>
                      <a:pt x="397" y="291"/>
                    </a:lnTo>
                    <a:lnTo>
                      <a:pt x="414" y="303"/>
                    </a:lnTo>
                    <a:lnTo>
                      <a:pt x="435" y="310"/>
                    </a:lnTo>
                    <a:lnTo>
                      <a:pt x="456" y="313"/>
                    </a:lnTo>
                    <a:lnTo>
                      <a:pt x="478" y="313"/>
                    </a:lnTo>
                    <a:lnTo>
                      <a:pt x="499" y="308"/>
                    </a:lnTo>
                    <a:lnTo>
                      <a:pt x="518" y="299"/>
                    </a:lnTo>
                    <a:lnTo>
                      <a:pt x="535" y="289"/>
                    </a:lnTo>
                    <a:lnTo>
                      <a:pt x="550" y="274"/>
                    </a:lnTo>
                    <a:lnTo>
                      <a:pt x="560" y="257"/>
                    </a:lnTo>
                    <a:lnTo>
                      <a:pt x="568" y="239"/>
                    </a:lnTo>
                    <a:lnTo>
                      <a:pt x="572" y="220"/>
                    </a:lnTo>
                    <a:lnTo>
                      <a:pt x="572" y="198"/>
                    </a:lnTo>
                    <a:lnTo>
                      <a:pt x="566" y="178"/>
                    </a:lnTo>
                    <a:lnTo>
                      <a:pt x="556" y="159"/>
                    </a:lnTo>
                    <a:lnTo>
                      <a:pt x="545" y="144"/>
                    </a:lnTo>
                    <a:lnTo>
                      <a:pt x="529" y="130"/>
                    </a:lnTo>
                    <a:lnTo>
                      <a:pt x="512" y="118"/>
                    </a:lnTo>
                    <a:lnTo>
                      <a:pt x="491" y="112"/>
                    </a:lnTo>
                    <a:lnTo>
                      <a:pt x="470" y="108"/>
                    </a:lnTo>
                    <a:lnTo>
                      <a:pt x="449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18" name="Freeform 28"/>
              <p:cNvSpPr>
                <a:spLocks/>
              </p:cNvSpPr>
              <p:nvPr/>
            </p:nvSpPr>
            <p:spPr bwMode="auto">
              <a:xfrm>
                <a:off x="2358" y="3032"/>
                <a:ext cx="763" cy="1020"/>
              </a:xfrm>
              <a:custGeom>
                <a:avLst/>
                <a:gdLst>
                  <a:gd name="T0" fmla="*/ 6 w 1526"/>
                  <a:gd name="T1" fmla="*/ 4 h 2038"/>
                  <a:gd name="T2" fmla="*/ 7 w 1526"/>
                  <a:gd name="T3" fmla="*/ 4 h 2038"/>
                  <a:gd name="T4" fmla="*/ 7 w 1526"/>
                  <a:gd name="T5" fmla="*/ 4 h 2038"/>
                  <a:gd name="T6" fmla="*/ 9 w 1526"/>
                  <a:gd name="T7" fmla="*/ 4 h 2038"/>
                  <a:gd name="T8" fmla="*/ 10 w 1526"/>
                  <a:gd name="T9" fmla="*/ 4 h 2038"/>
                  <a:gd name="T10" fmla="*/ 10 w 1526"/>
                  <a:gd name="T11" fmla="*/ 4 h 2038"/>
                  <a:gd name="T12" fmla="*/ 9 w 1526"/>
                  <a:gd name="T13" fmla="*/ 5 h 2038"/>
                  <a:gd name="T14" fmla="*/ 7 w 1526"/>
                  <a:gd name="T15" fmla="*/ 5 h 2038"/>
                  <a:gd name="T16" fmla="*/ 6 w 1526"/>
                  <a:gd name="T17" fmla="*/ 5 h 2038"/>
                  <a:gd name="T18" fmla="*/ 6 w 1526"/>
                  <a:gd name="T19" fmla="*/ 5 h 2038"/>
                  <a:gd name="T20" fmla="*/ 7 w 1526"/>
                  <a:gd name="T21" fmla="*/ 5 h 2038"/>
                  <a:gd name="T22" fmla="*/ 10 w 1526"/>
                  <a:gd name="T23" fmla="*/ 6 h 2038"/>
                  <a:gd name="T24" fmla="*/ 11 w 1526"/>
                  <a:gd name="T25" fmla="*/ 7 h 2038"/>
                  <a:gd name="T26" fmla="*/ 12 w 1526"/>
                  <a:gd name="T27" fmla="*/ 9 h 2038"/>
                  <a:gd name="T28" fmla="*/ 12 w 1526"/>
                  <a:gd name="T29" fmla="*/ 9 h 2038"/>
                  <a:gd name="T30" fmla="*/ 11 w 1526"/>
                  <a:gd name="T31" fmla="*/ 9 h 2038"/>
                  <a:gd name="T32" fmla="*/ 10 w 1526"/>
                  <a:gd name="T33" fmla="*/ 8 h 2038"/>
                  <a:gd name="T34" fmla="*/ 9 w 1526"/>
                  <a:gd name="T35" fmla="*/ 8 h 2038"/>
                  <a:gd name="T36" fmla="*/ 9 w 1526"/>
                  <a:gd name="T37" fmla="*/ 9 h 2038"/>
                  <a:gd name="T38" fmla="*/ 10 w 1526"/>
                  <a:gd name="T39" fmla="*/ 10 h 2038"/>
                  <a:gd name="T40" fmla="*/ 11 w 1526"/>
                  <a:gd name="T41" fmla="*/ 13 h 2038"/>
                  <a:gd name="T42" fmla="*/ 12 w 1526"/>
                  <a:gd name="T43" fmla="*/ 15 h 2038"/>
                  <a:gd name="T44" fmla="*/ 11 w 1526"/>
                  <a:gd name="T45" fmla="*/ 15 h 2038"/>
                  <a:gd name="T46" fmla="*/ 10 w 1526"/>
                  <a:gd name="T47" fmla="*/ 14 h 2038"/>
                  <a:gd name="T48" fmla="*/ 10 w 1526"/>
                  <a:gd name="T49" fmla="*/ 13 h 2038"/>
                  <a:gd name="T50" fmla="*/ 9 w 1526"/>
                  <a:gd name="T51" fmla="*/ 12 h 2038"/>
                  <a:gd name="T52" fmla="*/ 6 w 1526"/>
                  <a:gd name="T53" fmla="*/ 12 h 2038"/>
                  <a:gd name="T54" fmla="*/ 6 w 1526"/>
                  <a:gd name="T55" fmla="*/ 13 h 2038"/>
                  <a:gd name="T56" fmla="*/ 6 w 1526"/>
                  <a:gd name="T57" fmla="*/ 15 h 2038"/>
                  <a:gd name="T58" fmla="*/ 6 w 1526"/>
                  <a:gd name="T59" fmla="*/ 16 h 2038"/>
                  <a:gd name="T60" fmla="*/ 5 w 1526"/>
                  <a:gd name="T61" fmla="*/ 16 h 2038"/>
                  <a:gd name="T62" fmla="*/ 5 w 1526"/>
                  <a:gd name="T63" fmla="*/ 15 h 2038"/>
                  <a:gd name="T64" fmla="*/ 3 w 1526"/>
                  <a:gd name="T65" fmla="*/ 14 h 2038"/>
                  <a:gd name="T66" fmla="*/ 3 w 1526"/>
                  <a:gd name="T67" fmla="*/ 12 h 2038"/>
                  <a:gd name="T68" fmla="*/ 3 w 1526"/>
                  <a:gd name="T69" fmla="*/ 10 h 2038"/>
                  <a:gd name="T70" fmla="*/ 3 w 1526"/>
                  <a:gd name="T71" fmla="*/ 10 h 2038"/>
                  <a:gd name="T72" fmla="*/ 3 w 1526"/>
                  <a:gd name="T73" fmla="*/ 9 h 2038"/>
                  <a:gd name="T74" fmla="*/ 1 w 1526"/>
                  <a:gd name="T75" fmla="*/ 11 h 2038"/>
                  <a:gd name="T76" fmla="*/ 1 w 1526"/>
                  <a:gd name="T77" fmla="*/ 12 h 2038"/>
                  <a:gd name="T78" fmla="*/ 1 w 1526"/>
                  <a:gd name="T79" fmla="*/ 10 h 2038"/>
                  <a:gd name="T80" fmla="*/ 1 w 1526"/>
                  <a:gd name="T81" fmla="*/ 8 h 2038"/>
                  <a:gd name="T82" fmla="*/ 3 w 1526"/>
                  <a:gd name="T83" fmla="*/ 7 h 2038"/>
                  <a:gd name="T84" fmla="*/ 3 w 1526"/>
                  <a:gd name="T85" fmla="*/ 6 h 2038"/>
                  <a:gd name="T86" fmla="*/ 3 w 1526"/>
                  <a:gd name="T87" fmla="*/ 6 h 2038"/>
                  <a:gd name="T88" fmla="*/ 1 w 1526"/>
                  <a:gd name="T89" fmla="*/ 6 h 2038"/>
                  <a:gd name="T90" fmla="*/ 1 w 1526"/>
                  <a:gd name="T91" fmla="*/ 5 h 2038"/>
                  <a:gd name="T92" fmla="*/ 1 w 1526"/>
                  <a:gd name="T93" fmla="*/ 5 h 2038"/>
                  <a:gd name="T94" fmla="*/ 1 w 1526"/>
                  <a:gd name="T95" fmla="*/ 4 h 2038"/>
                  <a:gd name="T96" fmla="*/ 1 w 1526"/>
                  <a:gd name="T97" fmla="*/ 3 h 2038"/>
                  <a:gd name="T98" fmla="*/ 1 w 1526"/>
                  <a:gd name="T99" fmla="*/ 2 h 2038"/>
                  <a:gd name="T100" fmla="*/ 1 w 1526"/>
                  <a:gd name="T101" fmla="*/ 1 h 2038"/>
                  <a:gd name="T102" fmla="*/ 3 w 1526"/>
                  <a:gd name="T103" fmla="*/ 1 h 2038"/>
                  <a:gd name="T104" fmla="*/ 5 w 1526"/>
                  <a:gd name="T105" fmla="*/ 1 h 2038"/>
                  <a:gd name="T106" fmla="*/ 6 w 1526"/>
                  <a:gd name="T107" fmla="*/ 1 h 2038"/>
                  <a:gd name="T108" fmla="*/ 6 w 1526"/>
                  <a:gd name="T109" fmla="*/ 2 h 20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26"/>
                  <a:gd name="T166" fmla="*/ 0 h 2038"/>
                  <a:gd name="T167" fmla="*/ 1526 w 1526"/>
                  <a:gd name="T168" fmla="*/ 2038 h 20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26" h="2038">
                    <a:moveTo>
                      <a:pt x="838" y="191"/>
                    </a:moveTo>
                    <a:lnTo>
                      <a:pt x="857" y="225"/>
                    </a:lnTo>
                    <a:lnTo>
                      <a:pt x="870" y="262"/>
                    </a:lnTo>
                    <a:lnTo>
                      <a:pt x="876" y="298"/>
                    </a:lnTo>
                    <a:lnTo>
                      <a:pt x="878" y="335"/>
                    </a:lnTo>
                    <a:lnTo>
                      <a:pt x="874" y="372"/>
                    </a:lnTo>
                    <a:lnTo>
                      <a:pt x="863" y="409"/>
                    </a:lnTo>
                    <a:lnTo>
                      <a:pt x="847" y="445"/>
                    </a:lnTo>
                    <a:lnTo>
                      <a:pt x="826" y="479"/>
                    </a:lnTo>
                    <a:lnTo>
                      <a:pt x="841" y="472"/>
                    </a:lnTo>
                    <a:lnTo>
                      <a:pt x="859" y="467"/>
                    </a:lnTo>
                    <a:lnTo>
                      <a:pt x="874" y="462"/>
                    </a:lnTo>
                    <a:lnTo>
                      <a:pt x="891" y="458"/>
                    </a:lnTo>
                    <a:lnTo>
                      <a:pt x="909" y="457"/>
                    </a:lnTo>
                    <a:lnTo>
                      <a:pt x="926" y="458"/>
                    </a:lnTo>
                    <a:lnTo>
                      <a:pt x="943" y="460"/>
                    </a:lnTo>
                    <a:lnTo>
                      <a:pt x="960" y="467"/>
                    </a:lnTo>
                    <a:lnTo>
                      <a:pt x="974" y="474"/>
                    </a:lnTo>
                    <a:lnTo>
                      <a:pt x="989" y="479"/>
                    </a:lnTo>
                    <a:lnTo>
                      <a:pt x="1004" y="485"/>
                    </a:lnTo>
                    <a:lnTo>
                      <a:pt x="1020" y="490"/>
                    </a:lnTo>
                    <a:lnTo>
                      <a:pt x="1035" y="494"/>
                    </a:lnTo>
                    <a:lnTo>
                      <a:pt x="1050" y="497"/>
                    </a:lnTo>
                    <a:lnTo>
                      <a:pt x="1066" y="497"/>
                    </a:lnTo>
                    <a:lnTo>
                      <a:pt x="1083" y="494"/>
                    </a:lnTo>
                    <a:lnTo>
                      <a:pt x="1098" y="489"/>
                    </a:lnTo>
                    <a:lnTo>
                      <a:pt x="1112" y="482"/>
                    </a:lnTo>
                    <a:lnTo>
                      <a:pt x="1123" y="474"/>
                    </a:lnTo>
                    <a:lnTo>
                      <a:pt x="1135" y="463"/>
                    </a:lnTo>
                    <a:lnTo>
                      <a:pt x="1142" y="452"/>
                    </a:lnTo>
                    <a:lnTo>
                      <a:pt x="1148" y="440"/>
                    </a:lnTo>
                    <a:lnTo>
                      <a:pt x="1154" y="426"/>
                    </a:lnTo>
                    <a:lnTo>
                      <a:pt x="1156" y="413"/>
                    </a:lnTo>
                    <a:lnTo>
                      <a:pt x="1156" y="401"/>
                    </a:lnTo>
                    <a:lnTo>
                      <a:pt x="1154" y="387"/>
                    </a:lnTo>
                    <a:lnTo>
                      <a:pt x="1150" y="375"/>
                    </a:lnTo>
                    <a:lnTo>
                      <a:pt x="1146" y="364"/>
                    </a:lnTo>
                    <a:lnTo>
                      <a:pt x="1167" y="384"/>
                    </a:lnTo>
                    <a:lnTo>
                      <a:pt x="1175" y="408"/>
                    </a:lnTo>
                    <a:lnTo>
                      <a:pt x="1177" y="433"/>
                    </a:lnTo>
                    <a:lnTo>
                      <a:pt x="1179" y="460"/>
                    </a:lnTo>
                    <a:lnTo>
                      <a:pt x="1177" y="480"/>
                    </a:lnTo>
                    <a:lnTo>
                      <a:pt x="1173" y="499"/>
                    </a:lnTo>
                    <a:lnTo>
                      <a:pt x="1165" y="518"/>
                    </a:lnTo>
                    <a:lnTo>
                      <a:pt x="1156" y="533"/>
                    </a:lnTo>
                    <a:lnTo>
                      <a:pt x="1142" y="550"/>
                    </a:lnTo>
                    <a:lnTo>
                      <a:pt x="1127" y="563"/>
                    </a:lnTo>
                    <a:lnTo>
                      <a:pt x="1110" y="575"/>
                    </a:lnTo>
                    <a:lnTo>
                      <a:pt x="1091" y="587"/>
                    </a:lnTo>
                    <a:lnTo>
                      <a:pt x="1072" y="595"/>
                    </a:lnTo>
                    <a:lnTo>
                      <a:pt x="1052" y="602"/>
                    </a:lnTo>
                    <a:lnTo>
                      <a:pt x="1031" y="607"/>
                    </a:lnTo>
                    <a:lnTo>
                      <a:pt x="1012" y="611"/>
                    </a:lnTo>
                    <a:lnTo>
                      <a:pt x="991" y="612"/>
                    </a:lnTo>
                    <a:lnTo>
                      <a:pt x="972" y="614"/>
                    </a:lnTo>
                    <a:lnTo>
                      <a:pt x="951" y="614"/>
                    </a:lnTo>
                    <a:lnTo>
                      <a:pt x="932" y="612"/>
                    </a:lnTo>
                    <a:lnTo>
                      <a:pt x="907" y="609"/>
                    </a:lnTo>
                    <a:lnTo>
                      <a:pt x="886" y="600"/>
                    </a:lnTo>
                    <a:lnTo>
                      <a:pt x="864" y="589"/>
                    </a:lnTo>
                    <a:lnTo>
                      <a:pt x="847" y="575"/>
                    </a:lnTo>
                    <a:lnTo>
                      <a:pt x="828" y="563"/>
                    </a:lnTo>
                    <a:lnTo>
                      <a:pt x="807" y="553"/>
                    </a:lnTo>
                    <a:lnTo>
                      <a:pt x="786" y="545"/>
                    </a:lnTo>
                    <a:lnTo>
                      <a:pt x="761" y="543"/>
                    </a:lnTo>
                    <a:lnTo>
                      <a:pt x="751" y="545"/>
                    </a:lnTo>
                    <a:lnTo>
                      <a:pt x="744" y="550"/>
                    </a:lnTo>
                    <a:lnTo>
                      <a:pt x="736" y="556"/>
                    </a:lnTo>
                    <a:lnTo>
                      <a:pt x="732" y="565"/>
                    </a:lnTo>
                    <a:lnTo>
                      <a:pt x="730" y="577"/>
                    </a:lnTo>
                    <a:lnTo>
                      <a:pt x="730" y="589"/>
                    </a:lnTo>
                    <a:lnTo>
                      <a:pt x="730" y="602"/>
                    </a:lnTo>
                    <a:lnTo>
                      <a:pt x="732" y="614"/>
                    </a:lnTo>
                    <a:lnTo>
                      <a:pt x="776" y="617"/>
                    </a:lnTo>
                    <a:lnTo>
                      <a:pt x="818" y="622"/>
                    </a:lnTo>
                    <a:lnTo>
                      <a:pt x="861" y="629"/>
                    </a:lnTo>
                    <a:lnTo>
                      <a:pt x="903" y="638"/>
                    </a:lnTo>
                    <a:lnTo>
                      <a:pt x="945" y="648"/>
                    </a:lnTo>
                    <a:lnTo>
                      <a:pt x="985" y="660"/>
                    </a:lnTo>
                    <a:lnTo>
                      <a:pt x="1026" y="673"/>
                    </a:lnTo>
                    <a:lnTo>
                      <a:pt x="1066" y="687"/>
                    </a:lnTo>
                    <a:lnTo>
                      <a:pt x="1104" y="704"/>
                    </a:lnTo>
                    <a:lnTo>
                      <a:pt x="1142" y="721"/>
                    </a:lnTo>
                    <a:lnTo>
                      <a:pt x="1181" y="737"/>
                    </a:lnTo>
                    <a:lnTo>
                      <a:pt x="1215" y="758"/>
                    </a:lnTo>
                    <a:lnTo>
                      <a:pt x="1252" y="776"/>
                    </a:lnTo>
                    <a:lnTo>
                      <a:pt x="1284" y="798"/>
                    </a:lnTo>
                    <a:lnTo>
                      <a:pt x="1319" y="820"/>
                    </a:lnTo>
                    <a:lnTo>
                      <a:pt x="1350" y="842"/>
                    </a:lnTo>
                    <a:lnTo>
                      <a:pt x="1374" y="861"/>
                    </a:lnTo>
                    <a:lnTo>
                      <a:pt x="1399" y="881"/>
                    </a:lnTo>
                    <a:lnTo>
                      <a:pt x="1422" y="903"/>
                    </a:lnTo>
                    <a:lnTo>
                      <a:pt x="1443" y="925"/>
                    </a:lnTo>
                    <a:lnTo>
                      <a:pt x="1466" y="949"/>
                    </a:lnTo>
                    <a:lnTo>
                      <a:pt x="1486" y="974"/>
                    </a:lnTo>
                    <a:lnTo>
                      <a:pt x="1507" y="1000"/>
                    </a:lnTo>
                    <a:lnTo>
                      <a:pt x="1526" y="1025"/>
                    </a:lnTo>
                    <a:lnTo>
                      <a:pt x="1520" y="1039"/>
                    </a:lnTo>
                    <a:lnTo>
                      <a:pt x="1511" y="1049"/>
                    </a:lnTo>
                    <a:lnTo>
                      <a:pt x="1501" y="1059"/>
                    </a:lnTo>
                    <a:lnTo>
                      <a:pt x="1493" y="1071"/>
                    </a:lnTo>
                    <a:lnTo>
                      <a:pt x="1484" y="1081"/>
                    </a:lnTo>
                    <a:lnTo>
                      <a:pt x="1474" y="1091"/>
                    </a:lnTo>
                    <a:lnTo>
                      <a:pt x="1465" y="1099"/>
                    </a:lnTo>
                    <a:lnTo>
                      <a:pt x="1453" y="1106"/>
                    </a:lnTo>
                    <a:lnTo>
                      <a:pt x="1438" y="1110"/>
                    </a:lnTo>
                    <a:lnTo>
                      <a:pt x="1422" y="1108"/>
                    </a:lnTo>
                    <a:lnTo>
                      <a:pt x="1411" y="1099"/>
                    </a:lnTo>
                    <a:lnTo>
                      <a:pt x="1401" y="1086"/>
                    </a:lnTo>
                    <a:lnTo>
                      <a:pt x="1394" y="1074"/>
                    </a:lnTo>
                    <a:lnTo>
                      <a:pt x="1376" y="1052"/>
                    </a:lnTo>
                    <a:lnTo>
                      <a:pt x="1357" y="1034"/>
                    </a:lnTo>
                    <a:lnTo>
                      <a:pt x="1336" y="1015"/>
                    </a:lnTo>
                    <a:lnTo>
                      <a:pt x="1315" y="1000"/>
                    </a:lnTo>
                    <a:lnTo>
                      <a:pt x="1292" y="986"/>
                    </a:lnTo>
                    <a:lnTo>
                      <a:pt x="1267" y="974"/>
                    </a:lnTo>
                    <a:lnTo>
                      <a:pt x="1242" y="964"/>
                    </a:lnTo>
                    <a:lnTo>
                      <a:pt x="1215" y="954"/>
                    </a:lnTo>
                    <a:lnTo>
                      <a:pt x="1194" y="949"/>
                    </a:lnTo>
                    <a:lnTo>
                      <a:pt x="1173" y="944"/>
                    </a:lnTo>
                    <a:lnTo>
                      <a:pt x="1152" y="940"/>
                    </a:lnTo>
                    <a:lnTo>
                      <a:pt x="1133" y="939"/>
                    </a:lnTo>
                    <a:lnTo>
                      <a:pt x="1112" y="939"/>
                    </a:lnTo>
                    <a:lnTo>
                      <a:pt x="1091" y="939"/>
                    </a:lnTo>
                    <a:lnTo>
                      <a:pt x="1072" y="940"/>
                    </a:lnTo>
                    <a:lnTo>
                      <a:pt x="1050" y="944"/>
                    </a:lnTo>
                    <a:lnTo>
                      <a:pt x="1045" y="947"/>
                    </a:lnTo>
                    <a:lnTo>
                      <a:pt x="1033" y="986"/>
                    </a:lnTo>
                    <a:lnTo>
                      <a:pt x="1026" y="1027"/>
                    </a:lnTo>
                    <a:lnTo>
                      <a:pt x="1026" y="1066"/>
                    </a:lnTo>
                    <a:lnTo>
                      <a:pt x="1037" y="1105"/>
                    </a:lnTo>
                    <a:lnTo>
                      <a:pt x="1047" y="1123"/>
                    </a:lnTo>
                    <a:lnTo>
                      <a:pt x="1060" y="1138"/>
                    </a:lnTo>
                    <a:lnTo>
                      <a:pt x="1073" y="1152"/>
                    </a:lnTo>
                    <a:lnTo>
                      <a:pt x="1089" y="1164"/>
                    </a:lnTo>
                    <a:lnTo>
                      <a:pt x="1104" y="1176"/>
                    </a:lnTo>
                    <a:lnTo>
                      <a:pt x="1121" y="1187"/>
                    </a:lnTo>
                    <a:lnTo>
                      <a:pt x="1139" y="1198"/>
                    </a:lnTo>
                    <a:lnTo>
                      <a:pt x="1156" y="1209"/>
                    </a:lnTo>
                    <a:lnTo>
                      <a:pt x="1225" y="1267"/>
                    </a:lnTo>
                    <a:lnTo>
                      <a:pt x="1273" y="1333"/>
                    </a:lnTo>
                    <a:lnTo>
                      <a:pt x="1302" y="1402"/>
                    </a:lnTo>
                    <a:lnTo>
                      <a:pt x="1319" y="1470"/>
                    </a:lnTo>
                    <a:lnTo>
                      <a:pt x="1326" y="1533"/>
                    </a:lnTo>
                    <a:lnTo>
                      <a:pt x="1328" y="1588"/>
                    </a:lnTo>
                    <a:lnTo>
                      <a:pt x="1330" y="1631"/>
                    </a:lnTo>
                    <a:lnTo>
                      <a:pt x="1334" y="1656"/>
                    </a:lnTo>
                    <a:lnTo>
                      <a:pt x="1346" y="1680"/>
                    </a:lnTo>
                    <a:lnTo>
                      <a:pt x="1359" y="1703"/>
                    </a:lnTo>
                    <a:lnTo>
                      <a:pt x="1374" y="1725"/>
                    </a:lnTo>
                    <a:lnTo>
                      <a:pt x="1390" y="1749"/>
                    </a:lnTo>
                    <a:lnTo>
                      <a:pt x="1405" y="1773"/>
                    </a:lnTo>
                    <a:lnTo>
                      <a:pt x="1417" y="1795"/>
                    </a:lnTo>
                    <a:lnTo>
                      <a:pt x="1428" y="1818"/>
                    </a:lnTo>
                    <a:lnTo>
                      <a:pt x="1434" y="1842"/>
                    </a:lnTo>
                    <a:lnTo>
                      <a:pt x="1432" y="1845"/>
                    </a:lnTo>
                    <a:lnTo>
                      <a:pt x="1428" y="1847"/>
                    </a:lnTo>
                    <a:lnTo>
                      <a:pt x="1422" y="1847"/>
                    </a:lnTo>
                    <a:lnTo>
                      <a:pt x="1417" y="1847"/>
                    </a:lnTo>
                    <a:lnTo>
                      <a:pt x="1388" y="1845"/>
                    </a:lnTo>
                    <a:lnTo>
                      <a:pt x="1359" y="1842"/>
                    </a:lnTo>
                    <a:lnTo>
                      <a:pt x="1328" y="1839"/>
                    </a:lnTo>
                    <a:lnTo>
                      <a:pt x="1300" y="1835"/>
                    </a:lnTo>
                    <a:lnTo>
                      <a:pt x="1271" y="1829"/>
                    </a:lnTo>
                    <a:lnTo>
                      <a:pt x="1244" y="1818"/>
                    </a:lnTo>
                    <a:lnTo>
                      <a:pt x="1223" y="1803"/>
                    </a:lnTo>
                    <a:lnTo>
                      <a:pt x="1204" y="1785"/>
                    </a:lnTo>
                    <a:lnTo>
                      <a:pt x="1192" y="1758"/>
                    </a:lnTo>
                    <a:lnTo>
                      <a:pt x="1194" y="1727"/>
                    </a:lnTo>
                    <a:lnTo>
                      <a:pt x="1200" y="1697"/>
                    </a:lnTo>
                    <a:lnTo>
                      <a:pt x="1202" y="1666"/>
                    </a:lnTo>
                    <a:lnTo>
                      <a:pt x="1200" y="1648"/>
                    </a:lnTo>
                    <a:lnTo>
                      <a:pt x="1196" y="1631"/>
                    </a:lnTo>
                    <a:lnTo>
                      <a:pt x="1190" y="1612"/>
                    </a:lnTo>
                    <a:lnTo>
                      <a:pt x="1185" y="1593"/>
                    </a:lnTo>
                    <a:lnTo>
                      <a:pt x="1177" y="1577"/>
                    </a:lnTo>
                    <a:lnTo>
                      <a:pt x="1165" y="1560"/>
                    </a:lnTo>
                    <a:lnTo>
                      <a:pt x="1154" y="1543"/>
                    </a:lnTo>
                    <a:lnTo>
                      <a:pt x="1139" y="1527"/>
                    </a:lnTo>
                    <a:lnTo>
                      <a:pt x="1118" y="1507"/>
                    </a:lnTo>
                    <a:lnTo>
                      <a:pt x="1095" y="1489"/>
                    </a:lnTo>
                    <a:lnTo>
                      <a:pt x="1070" y="1470"/>
                    </a:lnTo>
                    <a:lnTo>
                      <a:pt x="1045" y="1453"/>
                    </a:lnTo>
                    <a:lnTo>
                      <a:pt x="1018" y="1438"/>
                    </a:lnTo>
                    <a:lnTo>
                      <a:pt x="989" y="1426"/>
                    </a:lnTo>
                    <a:lnTo>
                      <a:pt x="958" y="1418"/>
                    </a:lnTo>
                    <a:lnTo>
                      <a:pt x="926" y="1412"/>
                    </a:lnTo>
                    <a:lnTo>
                      <a:pt x="897" y="1414"/>
                    </a:lnTo>
                    <a:lnTo>
                      <a:pt x="866" y="1421"/>
                    </a:lnTo>
                    <a:lnTo>
                      <a:pt x="840" y="1431"/>
                    </a:lnTo>
                    <a:lnTo>
                      <a:pt x="811" y="1445"/>
                    </a:lnTo>
                    <a:lnTo>
                      <a:pt x="786" y="1460"/>
                    </a:lnTo>
                    <a:lnTo>
                      <a:pt x="761" y="1478"/>
                    </a:lnTo>
                    <a:lnTo>
                      <a:pt x="738" y="1497"/>
                    </a:lnTo>
                    <a:lnTo>
                      <a:pt x="717" y="1516"/>
                    </a:lnTo>
                    <a:lnTo>
                      <a:pt x="690" y="1548"/>
                    </a:lnTo>
                    <a:lnTo>
                      <a:pt x="673" y="1582"/>
                    </a:lnTo>
                    <a:lnTo>
                      <a:pt x="661" y="1619"/>
                    </a:lnTo>
                    <a:lnTo>
                      <a:pt x="657" y="1656"/>
                    </a:lnTo>
                    <a:lnTo>
                      <a:pt x="659" y="1695"/>
                    </a:lnTo>
                    <a:lnTo>
                      <a:pt x="669" y="1732"/>
                    </a:lnTo>
                    <a:lnTo>
                      <a:pt x="680" y="1769"/>
                    </a:lnTo>
                    <a:lnTo>
                      <a:pt x="698" y="1805"/>
                    </a:lnTo>
                    <a:lnTo>
                      <a:pt x="713" y="1823"/>
                    </a:lnTo>
                    <a:lnTo>
                      <a:pt x="730" y="1839"/>
                    </a:lnTo>
                    <a:lnTo>
                      <a:pt x="746" y="1854"/>
                    </a:lnTo>
                    <a:lnTo>
                      <a:pt x="753" y="1873"/>
                    </a:lnTo>
                    <a:lnTo>
                      <a:pt x="751" y="1900"/>
                    </a:lnTo>
                    <a:lnTo>
                      <a:pt x="746" y="1925"/>
                    </a:lnTo>
                    <a:lnTo>
                      <a:pt x="734" y="1949"/>
                    </a:lnTo>
                    <a:lnTo>
                      <a:pt x="719" y="1969"/>
                    </a:lnTo>
                    <a:lnTo>
                      <a:pt x="698" y="1989"/>
                    </a:lnTo>
                    <a:lnTo>
                      <a:pt x="677" y="2008"/>
                    </a:lnTo>
                    <a:lnTo>
                      <a:pt x="652" y="2023"/>
                    </a:lnTo>
                    <a:lnTo>
                      <a:pt x="625" y="2037"/>
                    </a:lnTo>
                    <a:lnTo>
                      <a:pt x="617" y="2038"/>
                    </a:lnTo>
                    <a:lnTo>
                      <a:pt x="609" y="2038"/>
                    </a:lnTo>
                    <a:lnTo>
                      <a:pt x="602" y="2035"/>
                    </a:lnTo>
                    <a:lnTo>
                      <a:pt x="596" y="2032"/>
                    </a:lnTo>
                    <a:lnTo>
                      <a:pt x="573" y="1986"/>
                    </a:lnTo>
                    <a:lnTo>
                      <a:pt x="560" y="1937"/>
                    </a:lnTo>
                    <a:lnTo>
                      <a:pt x="556" y="1888"/>
                    </a:lnTo>
                    <a:lnTo>
                      <a:pt x="558" y="1837"/>
                    </a:lnTo>
                    <a:lnTo>
                      <a:pt x="556" y="1829"/>
                    </a:lnTo>
                    <a:lnTo>
                      <a:pt x="546" y="1822"/>
                    </a:lnTo>
                    <a:lnTo>
                      <a:pt x="537" y="1817"/>
                    </a:lnTo>
                    <a:lnTo>
                      <a:pt x="529" y="1808"/>
                    </a:lnTo>
                    <a:lnTo>
                      <a:pt x="504" y="1776"/>
                    </a:lnTo>
                    <a:lnTo>
                      <a:pt x="483" y="1744"/>
                    </a:lnTo>
                    <a:lnTo>
                      <a:pt x="466" y="1712"/>
                    </a:lnTo>
                    <a:lnTo>
                      <a:pt x="452" y="1678"/>
                    </a:lnTo>
                    <a:lnTo>
                      <a:pt x="441" y="1642"/>
                    </a:lnTo>
                    <a:lnTo>
                      <a:pt x="435" y="1609"/>
                    </a:lnTo>
                    <a:lnTo>
                      <a:pt x="429" y="1573"/>
                    </a:lnTo>
                    <a:lnTo>
                      <a:pt x="429" y="1538"/>
                    </a:lnTo>
                    <a:lnTo>
                      <a:pt x="431" y="1509"/>
                    </a:lnTo>
                    <a:lnTo>
                      <a:pt x="435" y="1478"/>
                    </a:lnTo>
                    <a:lnTo>
                      <a:pt x="443" y="1448"/>
                    </a:lnTo>
                    <a:lnTo>
                      <a:pt x="452" y="1418"/>
                    </a:lnTo>
                    <a:lnTo>
                      <a:pt x="462" y="1387"/>
                    </a:lnTo>
                    <a:lnTo>
                      <a:pt x="473" y="1358"/>
                    </a:lnTo>
                    <a:lnTo>
                      <a:pt x="487" y="1330"/>
                    </a:lnTo>
                    <a:lnTo>
                      <a:pt x="502" y="1302"/>
                    </a:lnTo>
                    <a:lnTo>
                      <a:pt x="508" y="1279"/>
                    </a:lnTo>
                    <a:lnTo>
                      <a:pt x="504" y="1255"/>
                    </a:lnTo>
                    <a:lnTo>
                      <a:pt x="493" y="1231"/>
                    </a:lnTo>
                    <a:lnTo>
                      <a:pt x="477" y="1209"/>
                    </a:lnTo>
                    <a:lnTo>
                      <a:pt x="462" y="1196"/>
                    </a:lnTo>
                    <a:lnTo>
                      <a:pt x="445" y="1184"/>
                    </a:lnTo>
                    <a:lnTo>
                      <a:pt x="425" y="1174"/>
                    </a:lnTo>
                    <a:lnTo>
                      <a:pt x="404" y="1164"/>
                    </a:lnTo>
                    <a:lnTo>
                      <a:pt x="385" y="1154"/>
                    </a:lnTo>
                    <a:lnTo>
                      <a:pt x="366" y="1143"/>
                    </a:lnTo>
                    <a:lnTo>
                      <a:pt x="349" y="1130"/>
                    </a:lnTo>
                    <a:lnTo>
                      <a:pt x="335" y="1113"/>
                    </a:lnTo>
                    <a:lnTo>
                      <a:pt x="324" y="1115"/>
                    </a:lnTo>
                    <a:lnTo>
                      <a:pt x="312" y="1120"/>
                    </a:lnTo>
                    <a:lnTo>
                      <a:pt x="305" y="1127"/>
                    </a:lnTo>
                    <a:lnTo>
                      <a:pt x="295" y="1135"/>
                    </a:lnTo>
                    <a:lnTo>
                      <a:pt x="262" y="1164"/>
                    </a:lnTo>
                    <a:lnTo>
                      <a:pt x="234" y="1193"/>
                    </a:lnTo>
                    <a:lnTo>
                      <a:pt x="205" y="1225"/>
                    </a:lnTo>
                    <a:lnTo>
                      <a:pt x="180" y="1258"/>
                    </a:lnTo>
                    <a:lnTo>
                      <a:pt x="157" y="1294"/>
                    </a:lnTo>
                    <a:lnTo>
                      <a:pt x="140" y="1333"/>
                    </a:lnTo>
                    <a:lnTo>
                      <a:pt x="128" y="1374"/>
                    </a:lnTo>
                    <a:lnTo>
                      <a:pt x="121" y="1416"/>
                    </a:lnTo>
                    <a:lnTo>
                      <a:pt x="121" y="1475"/>
                    </a:lnTo>
                    <a:lnTo>
                      <a:pt x="103" y="1473"/>
                    </a:lnTo>
                    <a:lnTo>
                      <a:pt x="86" y="1470"/>
                    </a:lnTo>
                    <a:lnTo>
                      <a:pt x="69" y="1465"/>
                    </a:lnTo>
                    <a:lnTo>
                      <a:pt x="54" y="1458"/>
                    </a:lnTo>
                    <a:lnTo>
                      <a:pt x="40" y="1450"/>
                    </a:lnTo>
                    <a:lnTo>
                      <a:pt x="29" y="1439"/>
                    </a:lnTo>
                    <a:lnTo>
                      <a:pt x="19" y="1426"/>
                    </a:lnTo>
                    <a:lnTo>
                      <a:pt x="11" y="1412"/>
                    </a:lnTo>
                    <a:lnTo>
                      <a:pt x="0" y="1353"/>
                    </a:lnTo>
                    <a:lnTo>
                      <a:pt x="4" y="1291"/>
                    </a:lnTo>
                    <a:lnTo>
                      <a:pt x="19" y="1228"/>
                    </a:lnTo>
                    <a:lnTo>
                      <a:pt x="38" y="1164"/>
                    </a:lnTo>
                    <a:lnTo>
                      <a:pt x="54" y="1125"/>
                    </a:lnTo>
                    <a:lnTo>
                      <a:pt x="71" y="1088"/>
                    </a:lnTo>
                    <a:lnTo>
                      <a:pt x="90" y="1052"/>
                    </a:lnTo>
                    <a:lnTo>
                      <a:pt x="111" y="1017"/>
                    </a:lnTo>
                    <a:lnTo>
                      <a:pt x="134" y="983"/>
                    </a:lnTo>
                    <a:lnTo>
                      <a:pt x="159" y="952"/>
                    </a:lnTo>
                    <a:lnTo>
                      <a:pt x="186" y="922"/>
                    </a:lnTo>
                    <a:lnTo>
                      <a:pt x="216" y="895"/>
                    </a:lnTo>
                    <a:lnTo>
                      <a:pt x="243" y="873"/>
                    </a:lnTo>
                    <a:lnTo>
                      <a:pt x="268" y="851"/>
                    </a:lnTo>
                    <a:lnTo>
                      <a:pt x="295" y="831"/>
                    </a:lnTo>
                    <a:lnTo>
                      <a:pt x="322" y="810"/>
                    </a:lnTo>
                    <a:lnTo>
                      <a:pt x="351" y="790"/>
                    </a:lnTo>
                    <a:lnTo>
                      <a:pt x="379" y="771"/>
                    </a:lnTo>
                    <a:lnTo>
                      <a:pt x="410" y="753"/>
                    </a:lnTo>
                    <a:lnTo>
                      <a:pt x="443" y="734"/>
                    </a:lnTo>
                    <a:lnTo>
                      <a:pt x="447" y="727"/>
                    </a:lnTo>
                    <a:lnTo>
                      <a:pt x="447" y="717"/>
                    </a:lnTo>
                    <a:lnTo>
                      <a:pt x="441" y="707"/>
                    </a:lnTo>
                    <a:lnTo>
                      <a:pt x="435" y="699"/>
                    </a:lnTo>
                    <a:lnTo>
                      <a:pt x="422" y="702"/>
                    </a:lnTo>
                    <a:lnTo>
                      <a:pt x="410" y="705"/>
                    </a:lnTo>
                    <a:lnTo>
                      <a:pt x="397" y="710"/>
                    </a:lnTo>
                    <a:lnTo>
                      <a:pt x="383" y="714"/>
                    </a:lnTo>
                    <a:lnTo>
                      <a:pt x="362" y="719"/>
                    </a:lnTo>
                    <a:lnTo>
                      <a:pt x="341" y="722"/>
                    </a:lnTo>
                    <a:lnTo>
                      <a:pt x="320" y="726"/>
                    </a:lnTo>
                    <a:lnTo>
                      <a:pt x="299" y="727"/>
                    </a:lnTo>
                    <a:lnTo>
                      <a:pt x="278" y="727"/>
                    </a:lnTo>
                    <a:lnTo>
                      <a:pt x="257" y="724"/>
                    </a:lnTo>
                    <a:lnTo>
                      <a:pt x="238" y="717"/>
                    </a:lnTo>
                    <a:lnTo>
                      <a:pt x="218" y="707"/>
                    </a:lnTo>
                    <a:lnTo>
                      <a:pt x="203" y="690"/>
                    </a:lnTo>
                    <a:lnTo>
                      <a:pt x="193" y="671"/>
                    </a:lnTo>
                    <a:lnTo>
                      <a:pt x="188" y="651"/>
                    </a:lnTo>
                    <a:lnTo>
                      <a:pt x="186" y="631"/>
                    </a:lnTo>
                    <a:lnTo>
                      <a:pt x="174" y="628"/>
                    </a:lnTo>
                    <a:lnTo>
                      <a:pt x="165" y="621"/>
                    </a:lnTo>
                    <a:lnTo>
                      <a:pt x="155" y="614"/>
                    </a:lnTo>
                    <a:lnTo>
                      <a:pt x="147" y="606"/>
                    </a:lnTo>
                    <a:lnTo>
                      <a:pt x="146" y="597"/>
                    </a:lnTo>
                    <a:lnTo>
                      <a:pt x="147" y="592"/>
                    </a:lnTo>
                    <a:lnTo>
                      <a:pt x="147" y="585"/>
                    </a:lnTo>
                    <a:lnTo>
                      <a:pt x="142" y="575"/>
                    </a:lnTo>
                    <a:lnTo>
                      <a:pt x="138" y="565"/>
                    </a:lnTo>
                    <a:lnTo>
                      <a:pt x="144" y="556"/>
                    </a:lnTo>
                    <a:lnTo>
                      <a:pt x="151" y="550"/>
                    </a:lnTo>
                    <a:lnTo>
                      <a:pt x="153" y="545"/>
                    </a:lnTo>
                    <a:lnTo>
                      <a:pt x="149" y="536"/>
                    </a:lnTo>
                    <a:lnTo>
                      <a:pt x="142" y="529"/>
                    </a:lnTo>
                    <a:lnTo>
                      <a:pt x="130" y="523"/>
                    </a:lnTo>
                    <a:lnTo>
                      <a:pt x="121" y="519"/>
                    </a:lnTo>
                    <a:lnTo>
                      <a:pt x="107" y="514"/>
                    </a:lnTo>
                    <a:lnTo>
                      <a:pt x="96" y="511"/>
                    </a:lnTo>
                    <a:lnTo>
                      <a:pt x="86" y="506"/>
                    </a:lnTo>
                    <a:lnTo>
                      <a:pt x="77" y="499"/>
                    </a:lnTo>
                    <a:lnTo>
                      <a:pt x="84" y="490"/>
                    </a:lnTo>
                    <a:lnTo>
                      <a:pt x="96" y="472"/>
                    </a:lnTo>
                    <a:lnTo>
                      <a:pt x="107" y="450"/>
                    </a:lnTo>
                    <a:lnTo>
                      <a:pt x="113" y="428"/>
                    </a:lnTo>
                    <a:lnTo>
                      <a:pt x="111" y="392"/>
                    </a:lnTo>
                    <a:lnTo>
                      <a:pt x="101" y="357"/>
                    </a:lnTo>
                    <a:lnTo>
                      <a:pt x="90" y="321"/>
                    </a:lnTo>
                    <a:lnTo>
                      <a:pt x="88" y="286"/>
                    </a:lnTo>
                    <a:lnTo>
                      <a:pt x="92" y="266"/>
                    </a:lnTo>
                    <a:lnTo>
                      <a:pt x="100" y="247"/>
                    </a:lnTo>
                    <a:lnTo>
                      <a:pt x="107" y="230"/>
                    </a:lnTo>
                    <a:lnTo>
                      <a:pt x="119" y="215"/>
                    </a:lnTo>
                    <a:lnTo>
                      <a:pt x="130" y="200"/>
                    </a:lnTo>
                    <a:lnTo>
                      <a:pt x="144" y="186"/>
                    </a:lnTo>
                    <a:lnTo>
                      <a:pt x="159" y="172"/>
                    </a:lnTo>
                    <a:lnTo>
                      <a:pt x="176" y="161"/>
                    </a:lnTo>
                    <a:lnTo>
                      <a:pt x="176" y="144"/>
                    </a:lnTo>
                    <a:lnTo>
                      <a:pt x="172" y="127"/>
                    </a:lnTo>
                    <a:lnTo>
                      <a:pt x="172" y="112"/>
                    </a:lnTo>
                    <a:lnTo>
                      <a:pt x="180" y="95"/>
                    </a:lnTo>
                    <a:lnTo>
                      <a:pt x="199" y="74"/>
                    </a:lnTo>
                    <a:lnTo>
                      <a:pt x="224" y="57"/>
                    </a:lnTo>
                    <a:lnTo>
                      <a:pt x="249" y="42"/>
                    </a:lnTo>
                    <a:lnTo>
                      <a:pt x="278" y="30"/>
                    </a:lnTo>
                    <a:lnTo>
                      <a:pt x="307" y="20"/>
                    </a:lnTo>
                    <a:lnTo>
                      <a:pt x="337" y="13"/>
                    </a:lnTo>
                    <a:lnTo>
                      <a:pt x="368" y="8"/>
                    </a:lnTo>
                    <a:lnTo>
                      <a:pt x="397" y="3"/>
                    </a:lnTo>
                    <a:lnTo>
                      <a:pt x="418" y="2"/>
                    </a:lnTo>
                    <a:lnTo>
                      <a:pt x="441" y="0"/>
                    </a:lnTo>
                    <a:lnTo>
                      <a:pt x="464" y="0"/>
                    </a:lnTo>
                    <a:lnTo>
                      <a:pt x="487" y="2"/>
                    </a:lnTo>
                    <a:lnTo>
                      <a:pt x="512" y="5"/>
                    </a:lnTo>
                    <a:lnTo>
                      <a:pt x="535" y="8"/>
                    </a:lnTo>
                    <a:lnTo>
                      <a:pt x="558" y="12"/>
                    </a:lnTo>
                    <a:lnTo>
                      <a:pt x="583" y="17"/>
                    </a:lnTo>
                    <a:lnTo>
                      <a:pt x="606" y="24"/>
                    </a:lnTo>
                    <a:lnTo>
                      <a:pt x="629" y="30"/>
                    </a:lnTo>
                    <a:lnTo>
                      <a:pt x="650" y="37"/>
                    </a:lnTo>
                    <a:lnTo>
                      <a:pt x="671" y="46"/>
                    </a:lnTo>
                    <a:lnTo>
                      <a:pt x="692" y="56"/>
                    </a:lnTo>
                    <a:lnTo>
                      <a:pt x="713" y="66"/>
                    </a:lnTo>
                    <a:lnTo>
                      <a:pt x="732" y="76"/>
                    </a:lnTo>
                    <a:lnTo>
                      <a:pt x="749" y="88"/>
                    </a:lnTo>
                    <a:lnTo>
                      <a:pt x="763" y="98"/>
                    </a:lnTo>
                    <a:lnTo>
                      <a:pt x="774" y="108"/>
                    </a:lnTo>
                    <a:lnTo>
                      <a:pt x="786" y="122"/>
                    </a:lnTo>
                    <a:lnTo>
                      <a:pt x="797" y="134"/>
                    </a:lnTo>
                    <a:lnTo>
                      <a:pt x="809" y="147"/>
                    </a:lnTo>
                    <a:lnTo>
                      <a:pt x="818" y="161"/>
                    </a:lnTo>
                    <a:lnTo>
                      <a:pt x="828" y="176"/>
                    </a:lnTo>
                    <a:lnTo>
                      <a:pt x="838" y="1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19" name="Freeform 29"/>
              <p:cNvSpPr>
                <a:spLocks/>
              </p:cNvSpPr>
              <p:nvPr/>
            </p:nvSpPr>
            <p:spPr bwMode="auto">
              <a:xfrm>
                <a:off x="2416" y="3096"/>
                <a:ext cx="312" cy="343"/>
              </a:xfrm>
              <a:custGeom>
                <a:avLst/>
                <a:gdLst>
                  <a:gd name="T0" fmla="*/ 2 w 625"/>
                  <a:gd name="T1" fmla="*/ 0 h 687"/>
                  <a:gd name="T2" fmla="*/ 2 w 625"/>
                  <a:gd name="T3" fmla="*/ 0 h 687"/>
                  <a:gd name="T4" fmla="*/ 3 w 625"/>
                  <a:gd name="T5" fmla="*/ 1 h 687"/>
                  <a:gd name="T6" fmla="*/ 3 w 625"/>
                  <a:gd name="T7" fmla="*/ 1 h 687"/>
                  <a:gd name="T8" fmla="*/ 3 w 625"/>
                  <a:gd name="T9" fmla="*/ 2 h 687"/>
                  <a:gd name="T10" fmla="*/ 4 w 625"/>
                  <a:gd name="T11" fmla="*/ 1 h 687"/>
                  <a:gd name="T12" fmla="*/ 4 w 625"/>
                  <a:gd name="T13" fmla="*/ 1 h 687"/>
                  <a:gd name="T14" fmla="*/ 4 w 625"/>
                  <a:gd name="T15" fmla="*/ 1 h 687"/>
                  <a:gd name="T16" fmla="*/ 4 w 625"/>
                  <a:gd name="T17" fmla="*/ 2 h 687"/>
                  <a:gd name="T18" fmla="*/ 4 w 625"/>
                  <a:gd name="T19" fmla="*/ 2 h 687"/>
                  <a:gd name="T20" fmla="*/ 3 w 625"/>
                  <a:gd name="T21" fmla="*/ 2 h 687"/>
                  <a:gd name="T22" fmla="*/ 3 w 625"/>
                  <a:gd name="T23" fmla="*/ 2 h 687"/>
                  <a:gd name="T24" fmla="*/ 4 w 625"/>
                  <a:gd name="T25" fmla="*/ 2 h 687"/>
                  <a:gd name="T26" fmla="*/ 4 w 625"/>
                  <a:gd name="T27" fmla="*/ 2 h 687"/>
                  <a:gd name="T28" fmla="*/ 4 w 625"/>
                  <a:gd name="T29" fmla="*/ 3 h 687"/>
                  <a:gd name="T30" fmla="*/ 4 w 625"/>
                  <a:gd name="T31" fmla="*/ 4 h 687"/>
                  <a:gd name="T32" fmla="*/ 4 w 625"/>
                  <a:gd name="T33" fmla="*/ 4 h 687"/>
                  <a:gd name="T34" fmla="*/ 4 w 625"/>
                  <a:gd name="T35" fmla="*/ 5 h 687"/>
                  <a:gd name="T36" fmla="*/ 4 w 625"/>
                  <a:gd name="T37" fmla="*/ 5 h 687"/>
                  <a:gd name="T38" fmla="*/ 3 w 625"/>
                  <a:gd name="T39" fmla="*/ 5 h 687"/>
                  <a:gd name="T40" fmla="*/ 3 w 625"/>
                  <a:gd name="T41" fmla="*/ 5 h 687"/>
                  <a:gd name="T42" fmla="*/ 2 w 625"/>
                  <a:gd name="T43" fmla="*/ 4 h 687"/>
                  <a:gd name="T44" fmla="*/ 3 w 625"/>
                  <a:gd name="T45" fmla="*/ 4 h 687"/>
                  <a:gd name="T46" fmla="*/ 3 w 625"/>
                  <a:gd name="T47" fmla="*/ 3 h 687"/>
                  <a:gd name="T48" fmla="*/ 3 w 625"/>
                  <a:gd name="T49" fmla="*/ 3 h 687"/>
                  <a:gd name="T50" fmla="*/ 3 w 625"/>
                  <a:gd name="T51" fmla="*/ 2 h 687"/>
                  <a:gd name="T52" fmla="*/ 3 w 625"/>
                  <a:gd name="T53" fmla="*/ 3 h 687"/>
                  <a:gd name="T54" fmla="*/ 2 w 625"/>
                  <a:gd name="T55" fmla="*/ 3 h 687"/>
                  <a:gd name="T56" fmla="*/ 2 w 625"/>
                  <a:gd name="T57" fmla="*/ 4 h 687"/>
                  <a:gd name="T58" fmla="*/ 2 w 625"/>
                  <a:gd name="T59" fmla="*/ 4 h 687"/>
                  <a:gd name="T60" fmla="*/ 1 w 625"/>
                  <a:gd name="T61" fmla="*/ 4 h 687"/>
                  <a:gd name="T62" fmla="*/ 1 w 625"/>
                  <a:gd name="T63" fmla="*/ 4 h 687"/>
                  <a:gd name="T64" fmla="*/ 0 w 625"/>
                  <a:gd name="T65" fmla="*/ 4 h 687"/>
                  <a:gd name="T66" fmla="*/ 0 w 625"/>
                  <a:gd name="T67" fmla="*/ 4 h 687"/>
                  <a:gd name="T68" fmla="*/ 0 w 625"/>
                  <a:gd name="T69" fmla="*/ 3 h 687"/>
                  <a:gd name="T70" fmla="*/ 1 w 625"/>
                  <a:gd name="T71" fmla="*/ 3 h 687"/>
                  <a:gd name="T72" fmla="*/ 1 w 625"/>
                  <a:gd name="T73" fmla="*/ 3 h 687"/>
                  <a:gd name="T74" fmla="*/ 0 w 625"/>
                  <a:gd name="T75" fmla="*/ 3 h 687"/>
                  <a:gd name="T76" fmla="*/ 0 w 625"/>
                  <a:gd name="T77" fmla="*/ 3 h 687"/>
                  <a:gd name="T78" fmla="*/ 0 w 625"/>
                  <a:gd name="T79" fmla="*/ 3 h 687"/>
                  <a:gd name="T80" fmla="*/ 0 w 625"/>
                  <a:gd name="T81" fmla="*/ 2 h 687"/>
                  <a:gd name="T82" fmla="*/ 0 w 625"/>
                  <a:gd name="T83" fmla="*/ 2 h 687"/>
                  <a:gd name="T84" fmla="*/ 0 w 625"/>
                  <a:gd name="T85" fmla="*/ 2 h 687"/>
                  <a:gd name="T86" fmla="*/ 0 w 625"/>
                  <a:gd name="T87" fmla="*/ 2 h 687"/>
                  <a:gd name="T88" fmla="*/ 0 w 625"/>
                  <a:gd name="T89" fmla="*/ 2 h 687"/>
                  <a:gd name="T90" fmla="*/ 0 w 625"/>
                  <a:gd name="T91" fmla="*/ 2 h 687"/>
                  <a:gd name="T92" fmla="*/ 0 w 625"/>
                  <a:gd name="T93" fmla="*/ 2 h 687"/>
                  <a:gd name="T94" fmla="*/ 0 w 625"/>
                  <a:gd name="T95" fmla="*/ 2 h 687"/>
                  <a:gd name="T96" fmla="*/ 0 w 625"/>
                  <a:gd name="T97" fmla="*/ 2 h 687"/>
                  <a:gd name="T98" fmla="*/ 0 w 625"/>
                  <a:gd name="T99" fmla="*/ 2 h 687"/>
                  <a:gd name="T100" fmla="*/ 0 w 625"/>
                  <a:gd name="T101" fmla="*/ 1 h 687"/>
                  <a:gd name="T102" fmla="*/ 0 w 625"/>
                  <a:gd name="T103" fmla="*/ 0 h 687"/>
                  <a:gd name="T104" fmla="*/ 0 w 625"/>
                  <a:gd name="T105" fmla="*/ 0 h 687"/>
                  <a:gd name="T106" fmla="*/ 0 w 625"/>
                  <a:gd name="T107" fmla="*/ 0 h 687"/>
                  <a:gd name="T108" fmla="*/ 0 w 625"/>
                  <a:gd name="T109" fmla="*/ 0 h 687"/>
                  <a:gd name="T110" fmla="*/ 0 w 625"/>
                  <a:gd name="T111" fmla="*/ 0 h 687"/>
                  <a:gd name="T112" fmla="*/ 1 w 625"/>
                  <a:gd name="T113" fmla="*/ 0 h 687"/>
                  <a:gd name="T114" fmla="*/ 2 w 625"/>
                  <a:gd name="T115" fmla="*/ 0 h 6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25"/>
                  <a:gd name="T175" fmla="*/ 0 h 687"/>
                  <a:gd name="T176" fmla="*/ 625 w 625"/>
                  <a:gd name="T177" fmla="*/ 687 h 6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25" h="687">
                    <a:moveTo>
                      <a:pt x="314" y="15"/>
                    </a:moveTo>
                    <a:lnTo>
                      <a:pt x="332" y="27"/>
                    </a:lnTo>
                    <a:lnTo>
                      <a:pt x="347" y="42"/>
                    </a:lnTo>
                    <a:lnTo>
                      <a:pt x="360" y="57"/>
                    </a:lnTo>
                    <a:lnTo>
                      <a:pt x="372" y="74"/>
                    </a:lnTo>
                    <a:lnTo>
                      <a:pt x="383" y="91"/>
                    </a:lnTo>
                    <a:lnTo>
                      <a:pt x="395" y="108"/>
                    </a:lnTo>
                    <a:lnTo>
                      <a:pt x="408" y="125"/>
                    </a:lnTo>
                    <a:lnTo>
                      <a:pt x="422" y="140"/>
                    </a:lnTo>
                    <a:lnTo>
                      <a:pt x="443" y="172"/>
                    </a:lnTo>
                    <a:lnTo>
                      <a:pt x="452" y="208"/>
                    </a:lnTo>
                    <a:lnTo>
                      <a:pt x="454" y="245"/>
                    </a:lnTo>
                    <a:lnTo>
                      <a:pt x="458" y="281"/>
                    </a:lnTo>
                    <a:lnTo>
                      <a:pt x="470" y="274"/>
                    </a:lnTo>
                    <a:lnTo>
                      <a:pt x="481" y="267"/>
                    </a:lnTo>
                    <a:lnTo>
                      <a:pt x="493" y="259"/>
                    </a:lnTo>
                    <a:lnTo>
                      <a:pt x="504" y="252"/>
                    </a:lnTo>
                    <a:lnTo>
                      <a:pt x="516" y="245"/>
                    </a:lnTo>
                    <a:lnTo>
                      <a:pt x="527" y="240"/>
                    </a:lnTo>
                    <a:lnTo>
                      <a:pt x="541" y="238"/>
                    </a:lnTo>
                    <a:lnTo>
                      <a:pt x="556" y="238"/>
                    </a:lnTo>
                    <a:lnTo>
                      <a:pt x="565" y="240"/>
                    </a:lnTo>
                    <a:lnTo>
                      <a:pt x="575" y="243"/>
                    </a:lnTo>
                    <a:lnTo>
                      <a:pt x="583" y="248"/>
                    </a:lnTo>
                    <a:lnTo>
                      <a:pt x="588" y="255"/>
                    </a:lnTo>
                    <a:lnTo>
                      <a:pt x="592" y="281"/>
                    </a:lnTo>
                    <a:lnTo>
                      <a:pt x="585" y="304"/>
                    </a:lnTo>
                    <a:lnTo>
                      <a:pt x="567" y="328"/>
                    </a:lnTo>
                    <a:lnTo>
                      <a:pt x="546" y="345"/>
                    </a:lnTo>
                    <a:lnTo>
                      <a:pt x="537" y="348"/>
                    </a:lnTo>
                    <a:lnTo>
                      <a:pt x="527" y="350"/>
                    </a:lnTo>
                    <a:lnTo>
                      <a:pt x="517" y="348"/>
                    </a:lnTo>
                    <a:lnTo>
                      <a:pt x="508" y="347"/>
                    </a:lnTo>
                    <a:lnTo>
                      <a:pt x="487" y="336"/>
                    </a:lnTo>
                    <a:lnTo>
                      <a:pt x="491" y="347"/>
                    </a:lnTo>
                    <a:lnTo>
                      <a:pt x="498" y="355"/>
                    </a:lnTo>
                    <a:lnTo>
                      <a:pt x="508" y="362"/>
                    </a:lnTo>
                    <a:lnTo>
                      <a:pt x="521" y="365"/>
                    </a:lnTo>
                    <a:lnTo>
                      <a:pt x="533" y="369"/>
                    </a:lnTo>
                    <a:lnTo>
                      <a:pt x="544" y="370"/>
                    </a:lnTo>
                    <a:lnTo>
                      <a:pt x="556" y="372"/>
                    </a:lnTo>
                    <a:lnTo>
                      <a:pt x="565" y="372"/>
                    </a:lnTo>
                    <a:lnTo>
                      <a:pt x="565" y="397"/>
                    </a:lnTo>
                    <a:lnTo>
                      <a:pt x="567" y="424"/>
                    </a:lnTo>
                    <a:lnTo>
                      <a:pt x="569" y="451"/>
                    </a:lnTo>
                    <a:lnTo>
                      <a:pt x="575" y="477"/>
                    </a:lnTo>
                    <a:lnTo>
                      <a:pt x="583" y="502"/>
                    </a:lnTo>
                    <a:lnTo>
                      <a:pt x="592" y="528"/>
                    </a:lnTo>
                    <a:lnTo>
                      <a:pt x="608" y="551"/>
                    </a:lnTo>
                    <a:lnTo>
                      <a:pt x="625" y="575"/>
                    </a:lnTo>
                    <a:lnTo>
                      <a:pt x="617" y="594"/>
                    </a:lnTo>
                    <a:lnTo>
                      <a:pt x="606" y="610"/>
                    </a:lnTo>
                    <a:lnTo>
                      <a:pt x="590" y="627"/>
                    </a:lnTo>
                    <a:lnTo>
                      <a:pt x="575" y="641"/>
                    </a:lnTo>
                    <a:lnTo>
                      <a:pt x="560" y="654"/>
                    </a:lnTo>
                    <a:lnTo>
                      <a:pt x="541" y="666"/>
                    </a:lnTo>
                    <a:lnTo>
                      <a:pt x="521" y="675"/>
                    </a:lnTo>
                    <a:lnTo>
                      <a:pt x="500" y="682"/>
                    </a:lnTo>
                    <a:lnTo>
                      <a:pt x="479" y="685"/>
                    </a:lnTo>
                    <a:lnTo>
                      <a:pt x="458" y="687"/>
                    </a:lnTo>
                    <a:lnTo>
                      <a:pt x="435" y="685"/>
                    </a:lnTo>
                    <a:lnTo>
                      <a:pt x="414" y="682"/>
                    </a:lnTo>
                    <a:lnTo>
                      <a:pt x="389" y="670"/>
                    </a:lnTo>
                    <a:lnTo>
                      <a:pt x="381" y="643"/>
                    </a:lnTo>
                    <a:lnTo>
                      <a:pt x="374" y="614"/>
                    </a:lnTo>
                    <a:lnTo>
                      <a:pt x="366" y="587"/>
                    </a:lnTo>
                    <a:lnTo>
                      <a:pt x="358" y="560"/>
                    </a:lnTo>
                    <a:lnTo>
                      <a:pt x="376" y="544"/>
                    </a:lnTo>
                    <a:lnTo>
                      <a:pt x="391" y="528"/>
                    </a:lnTo>
                    <a:lnTo>
                      <a:pt x="404" y="509"/>
                    </a:lnTo>
                    <a:lnTo>
                      <a:pt x="418" y="490"/>
                    </a:lnTo>
                    <a:lnTo>
                      <a:pt x="427" y="470"/>
                    </a:lnTo>
                    <a:lnTo>
                      <a:pt x="437" y="450"/>
                    </a:lnTo>
                    <a:lnTo>
                      <a:pt x="445" y="429"/>
                    </a:lnTo>
                    <a:lnTo>
                      <a:pt x="452" y="407"/>
                    </a:lnTo>
                    <a:lnTo>
                      <a:pt x="454" y="397"/>
                    </a:lnTo>
                    <a:lnTo>
                      <a:pt x="458" y="387"/>
                    </a:lnTo>
                    <a:lnTo>
                      <a:pt x="460" y="377"/>
                    </a:lnTo>
                    <a:lnTo>
                      <a:pt x="460" y="367"/>
                    </a:lnTo>
                    <a:lnTo>
                      <a:pt x="437" y="409"/>
                    </a:lnTo>
                    <a:lnTo>
                      <a:pt x="414" y="443"/>
                    </a:lnTo>
                    <a:lnTo>
                      <a:pt x="393" y="472"/>
                    </a:lnTo>
                    <a:lnTo>
                      <a:pt x="372" y="492"/>
                    </a:lnTo>
                    <a:lnTo>
                      <a:pt x="355" y="509"/>
                    </a:lnTo>
                    <a:lnTo>
                      <a:pt x="339" y="519"/>
                    </a:lnTo>
                    <a:lnTo>
                      <a:pt x="332" y="526"/>
                    </a:lnTo>
                    <a:lnTo>
                      <a:pt x="328" y="528"/>
                    </a:lnTo>
                    <a:lnTo>
                      <a:pt x="310" y="539"/>
                    </a:lnTo>
                    <a:lnTo>
                      <a:pt x="291" y="548"/>
                    </a:lnTo>
                    <a:lnTo>
                      <a:pt x="270" y="556"/>
                    </a:lnTo>
                    <a:lnTo>
                      <a:pt x="251" y="561"/>
                    </a:lnTo>
                    <a:lnTo>
                      <a:pt x="230" y="565"/>
                    </a:lnTo>
                    <a:lnTo>
                      <a:pt x="209" y="566"/>
                    </a:lnTo>
                    <a:lnTo>
                      <a:pt x="186" y="566"/>
                    </a:lnTo>
                    <a:lnTo>
                      <a:pt x="165" y="563"/>
                    </a:lnTo>
                    <a:lnTo>
                      <a:pt x="153" y="560"/>
                    </a:lnTo>
                    <a:lnTo>
                      <a:pt x="142" y="556"/>
                    </a:lnTo>
                    <a:lnTo>
                      <a:pt x="132" y="550"/>
                    </a:lnTo>
                    <a:lnTo>
                      <a:pt x="124" y="541"/>
                    </a:lnTo>
                    <a:lnTo>
                      <a:pt x="117" y="533"/>
                    </a:lnTo>
                    <a:lnTo>
                      <a:pt x="111" y="524"/>
                    </a:lnTo>
                    <a:lnTo>
                      <a:pt x="107" y="514"/>
                    </a:lnTo>
                    <a:lnTo>
                      <a:pt x="103" y="504"/>
                    </a:lnTo>
                    <a:lnTo>
                      <a:pt x="105" y="490"/>
                    </a:lnTo>
                    <a:lnTo>
                      <a:pt x="115" y="480"/>
                    </a:lnTo>
                    <a:lnTo>
                      <a:pt x="130" y="472"/>
                    </a:lnTo>
                    <a:lnTo>
                      <a:pt x="142" y="462"/>
                    </a:lnTo>
                    <a:lnTo>
                      <a:pt x="176" y="421"/>
                    </a:lnTo>
                    <a:lnTo>
                      <a:pt x="165" y="423"/>
                    </a:lnTo>
                    <a:lnTo>
                      <a:pt x="153" y="424"/>
                    </a:lnTo>
                    <a:lnTo>
                      <a:pt x="140" y="426"/>
                    </a:lnTo>
                    <a:lnTo>
                      <a:pt x="128" y="426"/>
                    </a:lnTo>
                    <a:lnTo>
                      <a:pt x="117" y="426"/>
                    </a:lnTo>
                    <a:lnTo>
                      <a:pt x="103" y="426"/>
                    </a:lnTo>
                    <a:lnTo>
                      <a:pt x="94" y="424"/>
                    </a:lnTo>
                    <a:lnTo>
                      <a:pt x="84" y="418"/>
                    </a:lnTo>
                    <a:lnTo>
                      <a:pt x="80" y="413"/>
                    </a:lnTo>
                    <a:lnTo>
                      <a:pt x="80" y="407"/>
                    </a:lnTo>
                    <a:lnTo>
                      <a:pt x="80" y="402"/>
                    </a:lnTo>
                    <a:lnTo>
                      <a:pt x="80" y="396"/>
                    </a:lnTo>
                    <a:lnTo>
                      <a:pt x="92" y="389"/>
                    </a:lnTo>
                    <a:lnTo>
                      <a:pt x="101" y="380"/>
                    </a:lnTo>
                    <a:lnTo>
                      <a:pt x="107" y="369"/>
                    </a:lnTo>
                    <a:lnTo>
                      <a:pt x="105" y="358"/>
                    </a:lnTo>
                    <a:lnTo>
                      <a:pt x="101" y="352"/>
                    </a:lnTo>
                    <a:lnTo>
                      <a:pt x="96" y="345"/>
                    </a:lnTo>
                    <a:lnTo>
                      <a:pt x="90" y="340"/>
                    </a:lnTo>
                    <a:lnTo>
                      <a:pt x="80" y="336"/>
                    </a:lnTo>
                    <a:lnTo>
                      <a:pt x="73" y="335"/>
                    </a:lnTo>
                    <a:lnTo>
                      <a:pt x="63" y="333"/>
                    </a:lnTo>
                    <a:lnTo>
                      <a:pt x="54" y="331"/>
                    </a:lnTo>
                    <a:lnTo>
                      <a:pt x="44" y="331"/>
                    </a:lnTo>
                    <a:lnTo>
                      <a:pt x="55" y="338"/>
                    </a:lnTo>
                    <a:lnTo>
                      <a:pt x="67" y="341"/>
                    </a:lnTo>
                    <a:lnTo>
                      <a:pt x="77" y="348"/>
                    </a:lnTo>
                    <a:lnTo>
                      <a:pt x="80" y="358"/>
                    </a:lnTo>
                    <a:lnTo>
                      <a:pt x="80" y="365"/>
                    </a:lnTo>
                    <a:lnTo>
                      <a:pt x="77" y="372"/>
                    </a:lnTo>
                    <a:lnTo>
                      <a:pt x="73" y="377"/>
                    </a:lnTo>
                    <a:lnTo>
                      <a:pt x="67" y="380"/>
                    </a:lnTo>
                    <a:lnTo>
                      <a:pt x="59" y="382"/>
                    </a:lnTo>
                    <a:lnTo>
                      <a:pt x="50" y="382"/>
                    </a:lnTo>
                    <a:lnTo>
                      <a:pt x="42" y="380"/>
                    </a:lnTo>
                    <a:lnTo>
                      <a:pt x="34" y="379"/>
                    </a:lnTo>
                    <a:lnTo>
                      <a:pt x="25" y="375"/>
                    </a:lnTo>
                    <a:lnTo>
                      <a:pt x="17" y="372"/>
                    </a:lnTo>
                    <a:lnTo>
                      <a:pt x="8" y="370"/>
                    </a:lnTo>
                    <a:lnTo>
                      <a:pt x="0" y="369"/>
                    </a:lnTo>
                    <a:lnTo>
                      <a:pt x="15" y="338"/>
                    </a:lnTo>
                    <a:lnTo>
                      <a:pt x="21" y="308"/>
                    </a:lnTo>
                    <a:lnTo>
                      <a:pt x="21" y="276"/>
                    </a:lnTo>
                    <a:lnTo>
                      <a:pt x="15" y="245"/>
                    </a:lnTo>
                    <a:lnTo>
                      <a:pt x="9" y="215"/>
                    </a:lnTo>
                    <a:lnTo>
                      <a:pt x="8" y="184"/>
                    </a:lnTo>
                    <a:lnTo>
                      <a:pt x="11" y="152"/>
                    </a:lnTo>
                    <a:lnTo>
                      <a:pt x="25" y="120"/>
                    </a:lnTo>
                    <a:lnTo>
                      <a:pt x="32" y="110"/>
                    </a:lnTo>
                    <a:lnTo>
                      <a:pt x="38" y="100"/>
                    </a:lnTo>
                    <a:lnTo>
                      <a:pt x="46" y="89"/>
                    </a:lnTo>
                    <a:lnTo>
                      <a:pt x="54" y="78"/>
                    </a:lnTo>
                    <a:lnTo>
                      <a:pt x="61" y="67"/>
                    </a:lnTo>
                    <a:lnTo>
                      <a:pt x="71" y="57"/>
                    </a:lnTo>
                    <a:lnTo>
                      <a:pt x="78" y="47"/>
                    </a:lnTo>
                    <a:lnTo>
                      <a:pt x="86" y="37"/>
                    </a:lnTo>
                    <a:lnTo>
                      <a:pt x="90" y="47"/>
                    </a:lnTo>
                    <a:lnTo>
                      <a:pt x="94" y="56"/>
                    </a:lnTo>
                    <a:lnTo>
                      <a:pt x="98" y="64"/>
                    </a:lnTo>
                    <a:lnTo>
                      <a:pt x="105" y="71"/>
                    </a:lnTo>
                    <a:lnTo>
                      <a:pt x="126" y="52"/>
                    </a:lnTo>
                    <a:lnTo>
                      <a:pt x="151" y="35"/>
                    </a:lnTo>
                    <a:lnTo>
                      <a:pt x="178" y="20"/>
                    </a:lnTo>
                    <a:lnTo>
                      <a:pt x="207" y="10"/>
                    </a:lnTo>
                    <a:lnTo>
                      <a:pt x="236" y="1"/>
                    </a:lnTo>
                    <a:lnTo>
                      <a:pt x="263" y="0"/>
                    </a:lnTo>
                    <a:lnTo>
                      <a:pt x="289" y="5"/>
                    </a:lnTo>
                    <a:lnTo>
                      <a:pt x="314" y="15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0" name="Freeform 30"/>
              <p:cNvSpPr>
                <a:spLocks/>
              </p:cNvSpPr>
              <p:nvPr/>
            </p:nvSpPr>
            <p:spPr bwMode="auto">
              <a:xfrm>
                <a:off x="2659" y="3224"/>
                <a:ext cx="45" cy="28"/>
              </a:xfrm>
              <a:custGeom>
                <a:avLst/>
                <a:gdLst>
                  <a:gd name="T0" fmla="*/ 1 w 88"/>
                  <a:gd name="T1" fmla="*/ 1 h 56"/>
                  <a:gd name="T2" fmla="*/ 1 w 88"/>
                  <a:gd name="T3" fmla="*/ 1 h 56"/>
                  <a:gd name="T4" fmla="*/ 1 w 88"/>
                  <a:gd name="T5" fmla="*/ 1 h 56"/>
                  <a:gd name="T6" fmla="*/ 1 w 88"/>
                  <a:gd name="T7" fmla="*/ 1 h 56"/>
                  <a:gd name="T8" fmla="*/ 1 w 88"/>
                  <a:gd name="T9" fmla="*/ 1 h 56"/>
                  <a:gd name="T10" fmla="*/ 1 w 88"/>
                  <a:gd name="T11" fmla="*/ 1 h 56"/>
                  <a:gd name="T12" fmla="*/ 1 w 88"/>
                  <a:gd name="T13" fmla="*/ 1 h 56"/>
                  <a:gd name="T14" fmla="*/ 1 w 88"/>
                  <a:gd name="T15" fmla="*/ 1 h 56"/>
                  <a:gd name="T16" fmla="*/ 1 w 88"/>
                  <a:gd name="T17" fmla="*/ 1 h 56"/>
                  <a:gd name="T18" fmla="*/ 1 w 88"/>
                  <a:gd name="T19" fmla="*/ 1 h 56"/>
                  <a:gd name="T20" fmla="*/ 1 w 88"/>
                  <a:gd name="T21" fmla="*/ 1 h 56"/>
                  <a:gd name="T22" fmla="*/ 1 w 88"/>
                  <a:gd name="T23" fmla="*/ 1 h 56"/>
                  <a:gd name="T24" fmla="*/ 0 w 88"/>
                  <a:gd name="T25" fmla="*/ 1 h 56"/>
                  <a:gd name="T26" fmla="*/ 1 w 88"/>
                  <a:gd name="T27" fmla="*/ 1 h 56"/>
                  <a:gd name="T28" fmla="*/ 1 w 88"/>
                  <a:gd name="T29" fmla="*/ 1 h 56"/>
                  <a:gd name="T30" fmla="*/ 1 w 88"/>
                  <a:gd name="T31" fmla="*/ 1 h 56"/>
                  <a:gd name="T32" fmla="*/ 1 w 88"/>
                  <a:gd name="T33" fmla="*/ 1 h 56"/>
                  <a:gd name="T34" fmla="*/ 1 w 88"/>
                  <a:gd name="T35" fmla="*/ 1 h 56"/>
                  <a:gd name="T36" fmla="*/ 1 w 88"/>
                  <a:gd name="T37" fmla="*/ 1 h 56"/>
                  <a:gd name="T38" fmla="*/ 1 w 88"/>
                  <a:gd name="T39" fmla="*/ 1 h 56"/>
                  <a:gd name="T40" fmla="*/ 1 w 88"/>
                  <a:gd name="T41" fmla="*/ 1 h 56"/>
                  <a:gd name="T42" fmla="*/ 1 w 88"/>
                  <a:gd name="T43" fmla="*/ 0 h 56"/>
                  <a:gd name="T44" fmla="*/ 1 w 88"/>
                  <a:gd name="T45" fmla="*/ 0 h 56"/>
                  <a:gd name="T46" fmla="*/ 1 w 88"/>
                  <a:gd name="T47" fmla="*/ 0 h 56"/>
                  <a:gd name="T48" fmla="*/ 1 w 88"/>
                  <a:gd name="T49" fmla="*/ 0 h 56"/>
                  <a:gd name="T50" fmla="*/ 1 w 88"/>
                  <a:gd name="T51" fmla="*/ 1 h 56"/>
                  <a:gd name="T52" fmla="*/ 1 w 88"/>
                  <a:gd name="T53" fmla="*/ 1 h 56"/>
                  <a:gd name="T54" fmla="*/ 1 w 88"/>
                  <a:gd name="T55" fmla="*/ 1 h 56"/>
                  <a:gd name="T56" fmla="*/ 1 w 88"/>
                  <a:gd name="T57" fmla="*/ 1 h 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56"/>
                  <a:gd name="T89" fmla="*/ 88 w 88"/>
                  <a:gd name="T90" fmla="*/ 56 h 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56">
                    <a:moveTo>
                      <a:pt x="63" y="49"/>
                    </a:moveTo>
                    <a:lnTo>
                      <a:pt x="61" y="51"/>
                    </a:lnTo>
                    <a:lnTo>
                      <a:pt x="61" y="53"/>
                    </a:lnTo>
                    <a:lnTo>
                      <a:pt x="59" y="54"/>
                    </a:lnTo>
                    <a:lnTo>
                      <a:pt x="59" y="56"/>
                    </a:lnTo>
                    <a:lnTo>
                      <a:pt x="59" y="49"/>
                    </a:lnTo>
                    <a:lnTo>
                      <a:pt x="59" y="41"/>
                    </a:lnTo>
                    <a:lnTo>
                      <a:pt x="57" y="32"/>
                    </a:lnTo>
                    <a:lnTo>
                      <a:pt x="52" y="27"/>
                    </a:lnTo>
                    <a:lnTo>
                      <a:pt x="36" y="26"/>
                    </a:lnTo>
                    <a:lnTo>
                      <a:pt x="25" y="32"/>
                    </a:lnTo>
                    <a:lnTo>
                      <a:pt x="11" y="41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5"/>
                    </a:lnTo>
                    <a:lnTo>
                      <a:pt x="40" y="4"/>
                    </a:lnTo>
                    <a:lnTo>
                      <a:pt x="50" y="2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71" y="5"/>
                    </a:lnTo>
                    <a:lnTo>
                      <a:pt x="69" y="19"/>
                    </a:lnTo>
                    <a:lnTo>
                      <a:pt x="71" y="34"/>
                    </a:ln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1" name="Freeform 31"/>
              <p:cNvSpPr>
                <a:spLocks/>
              </p:cNvSpPr>
              <p:nvPr/>
            </p:nvSpPr>
            <p:spPr bwMode="auto">
              <a:xfrm>
                <a:off x="2465" y="3219"/>
                <a:ext cx="82" cy="27"/>
              </a:xfrm>
              <a:custGeom>
                <a:avLst/>
                <a:gdLst>
                  <a:gd name="T0" fmla="*/ 0 w 165"/>
                  <a:gd name="T1" fmla="*/ 1 h 54"/>
                  <a:gd name="T2" fmla="*/ 0 w 165"/>
                  <a:gd name="T3" fmla="*/ 1 h 54"/>
                  <a:gd name="T4" fmla="*/ 0 w 165"/>
                  <a:gd name="T5" fmla="*/ 1 h 54"/>
                  <a:gd name="T6" fmla="*/ 0 w 165"/>
                  <a:gd name="T7" fmla="*/ 1 h 54"/>
                  <a:gd name="T8" fmla="*/ 0 w 165"/>
                  <a:gd name="T9" fmla="*/ 1 h 54"/>
                  <a:gd name="T10" fmla="*/ 0 w 165"/>
                  <a:gd name="T11" fmla="*/ 1 h 54"/>
                  <a:gd name="T12" fmla="*/ 0 w 165"/>
                  <a:gd name="T13" fmla="*/ 1 h 54"/>
                  <a:gd name="T14" fmla="*/ 0 w 165"/>
                  <a:gd name="T15" fmla="*/ 1 h 54"/>
                  <a:gd name="T16" fmla="*/ 0 w 165"/>
                  <a:gd name="T17" fmla="*/ 1 h 54"/>
                  <a:gd name="T18" fmla="*/ 0 w 165"/>
                  <a:gd name="T19" fmla="*/ 1 h 54"/>
                  <a:gd name="T20" fmla="*/ 0 w 165"/>
                  <a:gd name="T21" fmla="*/ 1 h 54"/>
                  <a:gd name="T22" fmla="*/ 0 w 165"/>
                  <a:gd name="T23" fmla="*/ 1 h 54"/>
                  <a:gd name="T24" fmla="*/ 0 w 165"/>
                  <a:gd name="T25" fmla="*/ 1 h 54"/>
                  <a:gd name="T26" fmla="*/ 0 w 165"/>
                  <a:gd name="T27" fmla="*/ 1 h 54"/>
                  <a:gd name="T28" fmla="*/ 0 w 165"/>
                  <a:gd name="T29" fmla="*/ 1 h 54"/>
                  <a:gd name="T30" fmla="*/ 0 w 165"/>
                  <a:gd name="T31" fmla="*/ 1 h 54"/>
                  <a:gd name="T32" fmla="*/ 1 w 165"/>
                  <a:gd name="T33" fmla="*/ 1 h 54"/>
                  <a:gd name="T34" fmla="*/ 1 w 165"/>
                  <a:gd name="T35" fmla="*/ 0 h 54"/>
                  <a:gd name="T36" fmla="*/ 1 w 165"/>
                  <a:gd name="T37" fmla="*/ 1 h 54"/>
                  <a:gd name="T38" fmla="*/ 1 w 165"/>
                  <a:gd name="T39" fmla="*/ 1 h 54"/>
                  <a:gd name="T40" fmla="*/ 1 w 165"/>
                  <a:gd name="T41" fmla="*/ 1 h 54"/>
                  <a:gd name="T42" fmla="*/ 1 w 165"/>
                  <a:gd name="T43" fmla="*/ 1 h 54"/>
                  <a:gd name="T44" fmla="*/ 0 w 165"/>
                  <a:gd name="T45" fmla="*/ 1 h 54"/>
                  <a:gd name="T46" fmla="*/ 0 w 165"/>
                  <a:gd name="T47" fmla="*/ 1 h 54"/>
                  <a:gd name="T48" fmla="*/ 0 w 165"/>
                  <a:gd name="T49" fmla="*/ 1 h 54"/>
                  <a:gd name="T50" fmla="*/ 0 w 165"/>
                  <a:gd name="T51" fmla="*/ 1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54"/>
                  <a:gd name="T80" fmla="*/ 165 w 16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54">
                    <a:moveTo>
                      <a:pt x="86" y="54"/>
                    </a:moveTo>
                    <a:lnTo>
                      <a:pt x="74" y="53"/>
                    </a:lnTo>
                    <a:lnTo>
                      <a:pt x="61" y="51"/>
                    </a:lnTo>
                    <a:lnTo>
                      <a:pt x="49" y="46"/>
                    </a:lnTo>
                    <a:lnTo>
                      <a:pt x="38" y="41"/>
                    </a:lnTo>
                    <a:lnTo>
                      <a:pt x="26" y="34"/>
                    </a:lnTo>
                    <a:lnTo>
                      <a:pt x="15" y="25"/>
                    </a:lnTo>
                    <a:lnTo>
                      <a:pt x="7" y="17"/>
                    </a:lnTo>
                    <a:lnTo>
                      <a:pt x="0" y="9"/>
                    </a:lnTo>
                    <a:lnTo>
                      <a:pt x="15" y="14"/>
                    </a:lnTo>
                    <a:lnTo>
                      <a:pt x="30" y="17"/>
                    </a:lnTo>
                    <a:lnTo>
                      <a:pt x="46" y="20"/>
                    </a:lnTo>
                    <a:lnTo>
                      <a:pt x="63" y="24"/>
                    </a:lnTo>
                    <a:lnTo>
                      <a:pt x="78" y="24"/>
                    </a:lnTo>
                    <a:lnTo>
                      <a:pt x="96" y="24"/>
                    </a:lnTo>
                    <a:lnTo>
                      <a:pt x="113" y="20"/>
                    </a:lnTo>
                    <a:lnTo>
                      <a:pt x="130" y="14"/>
                    </a:lnTo>
                    <a:lnTo>
                      <a:pt x="165" y="0"/>
                    </a:lnTo>
                    <a:lnTo>
                      <a:pt x="157" y="9"/>
                    </a:lnTo>
                    <a:lnTo>
                      <a:pt x="149" y="19"/>
                    </a:lnTo>
                    <a:lnTo>
                      <a:pt x="142" y="27"/>
                    </a:lnTo>
                    <a:lnTo>
                      <a:pt x="132" y="36"/>
                    </a:lnTo>
                    <a:lnTo>
                      <a:pt x="122" y="44"/>
                    </a:lnTo>
                    <a:lnTo>
                      <a:pt x="111" y="49"/>
                    </a:lnTo>
                    <a:lnTo>
                      <a:pt x="99" y="53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2" name="Freeform 32"/>
              <p:cNvSpPr>
                <a:spLocks/>
              </p:cNvSpPr>
              <p:nvPr/>
            </p:nvSpPr>
            <p:spPr bwMode="auto">
              <a:xfrm>
                <a:off x="2454" y="3364"/>
                <a:ext cx="462" cy="317"/>
              </a:xfrm>
              <a:custGeom>
                <a:avLst/>
                <a:gdLst>
                  <a:gd name="T0" fmla="*/ 7 w 924"/>
                  <a:gd name="T1" fmla="*/ 1 h 634"/>
                  <a:gd name="T2" fmla="*/ 7 w 924"/>
                  <a:gd name="T3" fmla="*/ 1 h 634"/>
                  <a:gd name="T4" fmla="*/ 7 w 924"/>
                  <a:gd name="T5" fmla="*/ 1 h 634"/>
                  <a:gd name="T6" fmla="*/ 7 w 924"/>
                  <a:gd name="T7" fmla="*/ 1 h 634"/>
                  <a:gd name="T8" fmla="*/ 7 w 924"/>
                  <a:gd name="T9" fmla="*/ 1 h 634"/>
                  <a:gd name="T10" fmla="*/ 7 w 924"/>
                  <a:gd name="T11" fmla="*/ 1 h 634"/>
                  <a:gd name="T12" fmla="*/ 6 w 924"/>
                  <a:gd name="T13" fmla="*/ 1 h 634"/>
                  <a:gd name="T14" fmla="*/ 7 w 924"/>
                  <a:gd name="T15" fmla="*/ 1 h 634"/>
                  <a:gd name="T16" fmla="*/ 7 w 924"/>
                  <a:gd name="T17" fmla="*/ 1 h 634"/>
                  <a:gd name="T18" fmla="*/ 7 w 924"/>
                  <a:gd name="T19" fmla="*/ 2 h 634"/>
                  <a:gd name="T20" fmla="*/ 6 w 924"/>
                  <a:gd name="T21" fmla="*/ 2 h 634"/>
                  <a:gd name="T22" fmla="*/ 6 w 924"/>
                  <a:gd name="T23" fmla="*/ 2 h 634"/>
                  <a:gd name="T24" fmla="*/ 5 w 924"/>
                  <a:gd name="T25" fmla="*/ 2 h 634"/>
                  <a:gd name="T26" fmla="*/ 5 w 924"/>
                  <a:gd name="T27" fmla="*/ 2 h 634"/>
                  <a:gd name="T28" fmla="*/ 5 w 924"/>
                  <a:gd name="T29" fmla="*/ 2 h 634"/>
                  <a:gd name="T30" fmla="*/ 5 w 924"/>
                  <a:gd name="T31" fmla="*/ 3 h 634"/>
                  <a:gd name="T32" fmla="*/ 6 w 924"/>
                  <a:gd name="T33" fmla="*/ 3 h 634"/>
                  <a:gd name="T34" fmla="*/ 6 w 924"/>
                  <a:gd name="T35" fmla="*/ 3 h 634"/>
                  <a:gd name="T36" fmla="*/ 6 w 924"/>
                  <a:gd name="T37" fmla="*/ 3 h 634"/>
                  <a:gd name="T38" fmla="*/ 6 w 924"/>
                  <a:gd name="T39" fmla="*/ 3 h 634"/>
                  <a:gd name="T40" fmla="*/ 7 w 924"/>
                  <a:gd name="T41" fmla="*/ 3 h 634"/>
                  <a:gd name="T42" fmla="*/ 7 w 924"/>
                  <a:gd name="T43" fmla="*/ 3 h 634"/>
                  <a:gd name="T44" fmla="*/ 6 w 924"/>
                  <a:gd name="T45" fmla="*/ 5 h 634"/>
                  <a:gd name="T46" fmla="*/ 6 w 924"/>
                  <a:gd name="T47" fmla="*/ 5 h 634"/>
                  <a:gd name="T48" fmla="*/ 5 w 924"/>
                  <a:gd name="T49" fmla="*/ 5 h 634"/>
                  <a:gd name="T50" fmla="*/ 4 w 924"/>
                  <a:gd name="T51" fmla="*/ 5 h 634"/>
                  <a:gd name="T52" fmla="*/ 4 w 924"/>
                  <a:gd name="T53" fmla="*/ 5 h 634"/>
                  <a:gd name="T54" fmla="*/ 3 w 924"/>
                  <a:gd name="T55" fmla="*/ 5 h 634"/>
                  <a:gd name="T56" fmla="*/ 3 w 924"/>
                  <a:gd name="T57" fmla="*/ 5 h 634"/>
                  <a:gd name="T58" fmla="*/ 3 w 924"/>
                  <a:gd name="T59" fmla="*/ 5 h 634"/>
                  <a:gd name="T60" fmla="*/ 4 w 924"/>
                  <a:gd name="T61" fmla="*/ 3 h 634"/>
                  <a:gd name="T62" fmla="*/ 4 w 924"/>
                  <a:gd name="T63" fmla="*/ 3 h 634"/>
                  <a:gd name="T64" fmla="*/ 4 w 924"/>
                  <a:gd name="T65" fmla="*/ 3 h 634"/>
                  <a:gd name="T66" fmla="*/ 4 w 924"/>
                  <a:gd name="T67" fmla="*/ 3 h 634"/>
                  <a:gd name="T68" fmla="*/ 3 w 924"/>
                  <a:gd name="T69" fmla="*/ 3 h 634"/>
                  <a:gd name="T70" fmla="*/ 3 w 924"/>
                  <a:gd name="T71" fmla="*/ 3 h 634"/>
                  <a:gd name="T72" fmla="*/ 2 w 924"/>
                  <a:gd name="T73" fmla="*/ 3 h 634"/>
                  <a:gd name="T74" fmla="*/ 2 w 924"/>
                  <a:gd name="T75" fmla="*/ 3 h 634"/>
                  <a:gd name="T76" fmla="*/ 2 w 924"/>
                  <a:gd name="T77" fmla="*/ 2 h 634"/>
                  <a:gd name="T78" fmla="*/ 2 w 924"/>
                  <a:gd name="T79" fmla="*/ 2 h 634"/>
                  <a:gd name="T80" fmla="*/ 1 w 924"/>
                  <a:gd name="T81" fmla="*/ 2 h 634"/>
                  <a:gd name="T82" fmla="*/ 1 w 924"/>
                  <a:gd name="T83" fmla="*/ 3 h 634"/>
                  <a:gd name="T84" fmla="*/ 1 w 924"/>
                  <a:gd name="T85" fmla="*/ 3 h 634"/>
                  <a:gd name="T86" fmla="*/ 1 w 924"/>
                  <a:gd name="T87" fmla="*/ 2 h 634"/>
                  <a:gd name="T88" fmla="*/ 1 w 924"/>
                  <a:gd name="T89" fmla="*/ 2 h 634"/>
                  <a:gd name="T90" fmla="*/ 0 w 924"/>
                  <a:gd name="T91" fmla="*/ 2 h 634"/>
                  <a:gd name="T92" fmla="*/ 1 w 924"/>
                  <a:gd name="T93" fmla="*/ 1 h 634"/>
                  <a:gd name="T94" fmla="*/ 2 w 924"/>
                  <a:gd name="T95" fmla="*/ 1 h 634"/>
                  <a:gd name="T96" fmla="*/ 3 w 924"/>
                  <a:gd name="T97" fmla="*/ 1 h 634"/>
                  <a:gd name="T98" fmla="*/ 3 w 924"/>
                  <a:gd name="T99" fmla="*/ 1 h 634"/>
                  <a:gd name="T100" fmla="*/ 3 w 924"/>
                  <a:gd name="T101" fmla="*/ 1 h 634"/>
                  <a:gd name="T102" fmla="*/ 4 w 924"/>
                  <a:gd name="T103" fmla="*/ 1 h 634"/>
                  <a:gd name="T104" fmla="*/ 5 w 924"/>
                  <a:gd name="T105" fmla="*/ 1 h 634"/>
                  <a:gd name="T106" fmla="*/ 5 w 924"/>
                  <a:gd name="T107" fmla="*/ 1 h 634"/>
                  <a:gd name="T108" fmla="*/ 5 w 924"/>
                  <a:gd name="T109" fmla="*/ 1 h 634"/>
                  <a:gd name="T110" fmla="*/ 6 w 924"/>
                  <a:gd name="T111" fmla="*/ 1 h 634"/>
                  <a:gd name="T112" fmla="*/ 6 w 924"/>
                  <a:gd name="T113" fmla="*/ 1 h 634"/>
                  <a:gd name="T114" fmla="*/ 7 w 924"/>
                  <a:gd name="T115" fmla="*/ 1 h 634"/>
                  <a:gd name="T116" fmla="*/ 7 w 924"/>
                  <a:gd name="T117" fmla="*/ 1 h 634"/>
                  <a:gd name="T118" fmla="*/ 7 w 924"/>
                  <a:gd name="T119" fmla="*/ 1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24"/>
                  <a:gd name="T181" fmla="*/ 0 h 634"/>
                  <a:gd name="T182" fmla="*/ 924 w 924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24" h="634">
                    <a:moveTo>
                      <a:pt x="924" y="96"/>
                    </a:moveTo>
                    <a:lnTo>
                      <a:pt x="912" y="110"/>
                    </a:lnTo>
                    <a:lnTo>
                      <a:pt x="903" y="125"/>
                    </a:lnTo>
                    <a:lnTo>
                      <a:pt x="891" y="140"/>
                    </a:lnTo>
                    <a:lnTo>
                      <a:pt x="881" y="156"/>
                    </a:lnTo>
                    <a:lnTo>
                      <a:pt x="874" y="173"/>
                    </a:lnTo>
                    <a:lnTo>
                      <a:pt x="868" y="189"/>
                    </a:lnTo>
                    <a:lnTo>
                      <a:pt x="868" y="208"/>
                    </a:lnTo>
                    <a:lnTo>
                      <a:pt x="872" y="225"/>
                    </a:lnTo>
                    <a:lnTo>
                      <a:pt x="870" y="227"/>
                    </a:lnTo>
                    <a:lnTo>
                      <a:pt x="866" y="228"/>
                    </a:lnTo>
                    <a:lnTo>
                      <a:pt x="864" y="228"/>
                    </a:lnTo>
                    <a:lnTo>
                      <a:pt x="860" y="227"/>
                    </a:lnTo>
                    <a:lnTo>
                      <a:pt x="855" y="210"/>
                    </a:lnTo>
                    <a:lnTo>
                      <a:pt x="847" y="191"/>
                    </a:lnTo>
                    <a:lnTo>
                      <a:pt x="837" y="174"/>
                    </a:lnTo>
                    <a:lnTo>
                      <a:pt x="826" y="159"/>
                    </a:lnTo>
                    <a:lnTo>
                      <a:pt x="812" y="144"/>
                    </a:lnTo>
                    <a:lnTo>
                      <a:pt x="797" y="132"/>
                    </a:lnTo>
                    <a:lnTo>
                      <a:pt x="780" y="120"/>
                    </a:lnTo>
                    <a:lnTo>
                      <a:pt x="763" y="112"/>
                    </a:lnTo>
                    <a:lnTo>
                      <a:pt x="776" y="124"/>
                    </a:lnTo>
                    <a:lnTo>
                      <a:pt x="787" y="139"/>
                    </a:lnTo>
                    <a:lnTo>
                      <a:pt x="799" y="154"/>
                    </a:lnTo>
                    <a:lnTo>
                      <a:pt x="809" y="169"/>
                    </a:lnTo>
                    <a:lnTo>
                      <a:pt x="816" y="188"/>
                    </a:lnTo>
                    <a:lnTo>
                      <a:pt x="820" y="206"/>
                    </a:lnTo>
                    <a:lnTo>
                      <a:pt x="820" y="225"/>
                    </a:lnTo>
                    <a:lnTo>
                      <a:pt x="814" y="244"/>
                    </a:lnTo>
                    <a:lnTo>
                      <a:pt x="803" y="267"/>
                    </a:lnTo>
                    <a:lnTo>
                      <a:pt x="789" y="289"/>
                    </a:lnTo>
                    <a:lnTo>
                      <a:pt x="774" y="310"/>
                    </a:lnTo>
                    <a:lnTo>
                      <a:pt x="755" y="328"/>
                    </a:lnTo>
                    <a:lnTo>
                      <a:pt x="732" y="343"/>
                    </a:lnTo>
                    <a:lnTo>
                      <a:pt x="709" y="357"/>
                    </a:lnTo>
                    <a:lnTo>
                      <a:pt x="684" y="369"/>
                    </a:lnTo>
                    <a:lnTo>
                      <a:pt x="655" y="376"/>
                    </a:lnTo>
                    <a:lnTo>
                      <a:pt x="646" y="376"/>
                    </a:lnTo>
                    <a:lnTo>
                      <a:pt x="636" y="376"/>
                    </a:lnTo>
                    <a:lnTo>
                      <a:pt x="626" y="376"/>
                    </a:lnTo>
                    <a:lnTo>
                      <a:pt x="617" y="372"/>
                    </a:lnTo>
                    <a:lnTo>
                      <a:pt x="607" y="371"/>
                    </a:lnTo>
                    <a:lnTo>
                      <a:pt x="598" y="367"/>
                    </a:lnTo>
                    <a:lnTo>
                      <a:pt x="588" y="364"/>
                    </a:lnTo>
                    <a:lnTo>
                      <a:pt x="580" y="360"/>
                    </a:lnTo>
                    <a:lnTo>
                      <a:pt x="590" y="371"/>
                    </a:lnTo>
                    <a:lnTo>
                      <a:pt x="603" y="379"/>
                    </a:lnTo>
                    <a:lnTo>
                      <a:pt x="617" y="387"/>
                    </a:lnTo>
                    <a:lnTo>
                      <a:pt x="632" y="394"/>
                    </a:lnTo>
                    <a:lnTo>
                      <a:pt x="648" y="399"/>
                    </a:lnTo>
                    <a:lnTo>
                      <a:pt x="665" y="403"/>
                    </a:lnTo>
                    <a:lnTo>
                      <a:pt x="682" y="404"/>
                    </a:lnTo>
                    <a:lnTo>
                      <a:pt x="697" y="404"/>
                    </a:lnTo>
                    <a:lnTo>
                      <a:pt x="707" y="403"/>
                    </a:lnTo>
                    <a:lnTo>
                      <a:pt x="717" y="403"/>
                    </a:lnTo>
                    <a:lnTo>
                      <a:pt x="726" y="401"/>
                    </a:lnTo>
                    <a:lnTo>
                      <a:pt x="736" y="398"/>
                    </a:lnTo>
                    <a:lnTo>
                      <a:pt x="745" y="396"/>
                    </a:lnTo>
                    <a:lnTo>
                      <a:pt x="753" y="392"/>
                    </a:lnTo>
                    <a:lnTo>
                      <a:pt x="763" y="387"/>
                    </a:lnTo>
                    <a:lnTo>
                      <a:pt x="772" y="384"/>
                    </a:lnTo>
                    <a:lnTo>
                      <a:pt x="776" y="408"/>
                    </a:lnTo>
                    <a:lnTo>
                      <a:pt x="786" y="431"/>
                    </a:lnTo>
                    <a:lnTo>
                      <a:pt x="791" y="457"/>
                    </a:lnTo>
                    <a:lnTo>
                      <a:pt x="786" y="482"/>
                    </a:lnTo>
                    <a:lnTo>
                      <a:pt x="776" y="499"/>
                    </a:lnTo>
                    <a:lnTo>
                      <a:pt x="766" y="514"/>
                    </a:lnTo>
                    <a:lnTo>
                      <a:pt x="757" y="530"/>
                    </a:lnTo>
                    <a:lnTo>
                      <a:pt x="743" y="545"/>
                    </a:lnTo>
                    <a:lnTo>
                      <a:pt x="730" y="558"/>
                    </a:lnTo>
                    <a:lnTo>
                      <a:pt x="715" y="570"/>
                    </a:lnTo>
                    <a:lnTo>
                      <a:pt x="697" y="582"/>
                    </a:lnTo>
                    <a:lnTo>
                      <a:pt x="678" y="590"/>
                    </a:lnTo>
                    <a:lnTo>
                      <a:pt x="644" y="604"/>
                    </a:lnTo>
                    <a:lnTo>
                      <a:pt x="609" y="616"/>
                    </a:lnTo>
                    <a:lnTo>
                      <a:pt x="573" y="624"/>
                    </a:lnTo>
                    <a:lnTo>
                      <a:pt x="538" y="631"/>
                    </a:lnTo>
                    <a:lnTo>
                      <a:pt x="502" y="634"/>
                    </a:lnTo>
                    <a:lnTo>
                      <a:pt x="465" y="633"/>
                    </a:lnTo>
                    <a:lnTo>
                      <a:pt x="429" y="626"/>
                    </a:lnTo>
                    <a:lnTo>
                      <a:pt x="391" y="616"/>
                    </a:lnTo>
                    <a:lnTo>
                      <a:pt x="377" y="609"/>
                    </a:lnTo>
                    <a:lnTo>
                      <a:pt x="370" y="599"/>
                    </a:lnTo>
                    <a:lnTo>
                      <a:pt x="364" y="589"/>
                    </a:lnTo>
                    <a:lnTo>
                      <a:pt x="360" y="577"/>
                    </a:lnTo>
                    <a:lnTo>
                      <a:pt x="356" y="565"/>
                    </a:lnTo>
                    <a:lnTo>
                      <a:pt x="350" y="553"/>
                    </a:lnTo>
                    <a:lnTo>
                      <a:pt x="343" y="543"/>
                    </a:lnTo>
                    <a:lnTo>
                      <a:pt x="331" y="535"/>
                    </a:lnTo>
                    <a:lnTo>
                      <a:pt x="316" y="523"/>
                    </a:lnTo>
                    <a:lnTo>
                      <a:pt x="343" y="519"/>
                    </a:lnTo>
                    <a:lnTo>
                      <a:pt x="366" y="511"/>
                    </a:lnTo>
                    <a:lnTo>
                      <a:pt x="389" y="497"/>
                    </a:lnTo>
                    <a:lnTo>
                      <a:pt x="408" y="484"/>
                    </a:lnTo>
                    <a:lnTo>
                      <a:pt x="427" y="465"/>
                    </a:lnTo>
                    <a:lnTo>
                      <a:pt x="442" y="447"/>
                    </a:lnTo>
                    <a:lnTo>
                      <a:pt x="454" y="426"/>
                    </a:lnTo>
                    <a:lnTo>
                      <a:pt x="465" y="404"/>
                    </a:lnTo>
                    <a:lnTo>
                      <a:pt x="452" y="416"/>
                    </a:lnTo>
                    <a:lnTo>
                      <a:pt x="439" y="430"/>
                    </a:lnTo>
                    <a:lnTo>
                      <a:pt x="423" y="442"/>
                    </a:lnTo>
                    <a:lnTo>
                      <a:pt x="408" y="453"/>
                    </a:lnTo>
                    <a:lnTo>
                      <a:pt x="391" y="465"/>
                    </a:lnTo>
                    <a:lnTo>
                      <a:pt x="373" y="474"/>
                    </a:lnTo>
                    <a:lnTo>
                      <a:pt x="354" y="480"/>
                    </a:lnTo>
                    <a:lnTo>
                      <a:pt x="333" y="484"/>
                    </a:lnTo>
                    <a:lnTo>
                      <a:pt x="312" y="486"/>
                    </a:lnTo>
                    <a:lnTo>
                      <a:pt x="291" y="484"/>
                    </a:lnTo>
                    <a:lnTo>
                      <a:pt x="270" y="482"/>
                    </a:lnTo>
                    <a:lnTo>
                      <a:pt x="249" y="477"/>
                    </a:lnTo>
                    <a:lnTo>
                      <a:pt x="228" y="470"/>
                    </a:lnTo>
                    <a:lnTo>
                      <a:pt x="209" y="462"/>
                    </a:lnTo>
                    <a:lnTo>
                      <a:pt x="193" y="452"/>
                    </a:lnTo>
                    <a:lnTo>
                      <a:pt x="178" y="440"/>
                    </a:lnTo>
                    <a:lnTo>
                      <a:pt x="153" y="408"/>
                    </a:lnTo>
                    <a:lnTo>
                      <a:pt x="140" y="374"/>
                    </a:lnTo>
                    <a:lnTo>
                      <a:pt x="136" y="337"/>
                    </a:lnTo>
                    <a:lnTo>
                      <a:pt x="136" y="301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28" y="299"/>
                    </a:lnTo>
                    <a:lnTo>
                      <a:pt x="126" y="301"/>
                    </a:lnTo>
                    <a:lnTo>
                      <a:pt x="118" y="328"/>
                    </a:lnTo>
                    <a:lnTo>
                      <a:pt x="118" y="355"/>
                    </a:lnTo>
                    <a:lnTo>
                      <a:pt x="117" y="381"/>
                    </a:lnTo>
                    <a:lnTo>
                      <a:pt x="107" y="406"/>
                    </a:lnTo>
                    <a:lnTo>
                      <a:pt x="101" y="401"/>
                    </a:lnTo>
                    <a:lnTo>
                      <a:pt x="99" y="394"/>
                    </a:lnTo>
                    <a:lnTo>
                      <a:pt x="97" y="386"/>
                    </a:lnTo>
                    <a:lnTo>
                      <a:pt x="93" y="377"/>
                    </a:lnTo>
                    <a:lnTo>
                      <a:pt x="86" y="365"/>
                    </a:lnTo>
                    <a:lnTo>
                      <a:pt x="76" y="355"/>
                    </a:lnTo>
                    <a:lnTo>
                      <a:pt x="65" y="345"/>
                    </a:lnTo>
                    <a:lnTo>
                      <a:pt x="55" y="337"/>
                    </a:lnTo>
                    <a:lnTo>
                      <a:pt x="42" y="330"/>
                    </a:lnTo>
                    <a:lnTo>
                      <a:pt x="28" y="325"/>
                    </a:lnTo>
                    <a:lnTo>
                      <a:pt x="15" y="321"/>
                    </a:lnTo>
                    <a:lnTo>
                      <a:pt x="0" y="318"/>
                    </a:lnTo>
                    <a:lnTo>
                      <a:pt x="24" y="288"/>
                    </a:lnTo>
                    <a:lnTo>
                      <a:pt x="51" y="261"/>
                    </a:lnTo>
                    <a:lnTo>
                      <a:pt x="82" y="233"/>
                    </a:lnTo>
                    <a:lnTo>
                      <a:pt x="113" y="208"/>
                    </a:lnTo>
                    <a:lnTo>
                      <a:pt x="147" y="184"/>
                    </a:lnTo>
                    <a:lnTo>
                      <a:pt x="182" y="161"/>
                    </a:lnTo>
                    <a:lnTo>
                      <a:pt x="218" y="139"/>
                    </a:lnTo>
                    <a:lnTo>
                      <a:pt x="255" y="117"/>
                    </a:lnTo>
                    <a:lnTo>
                      <a:pt x="266" y="134"/>
                    </a:lnTo>
                    <a:lnTo>
                      <a:pt x="279" y="147"/>
                    </a:lnTo>
                    <a:lnTo>
                      <a:pt x="297" y="159"/>
                    </a:lnTo>
                    <a:lnTo>
                      <a:pt x="316" y="169"/>
                    </a:lnTo>
                    <a:lnTo>
                      <a:pt x="335" y="176"/>
                    </a:lnTo>
                    <a:lnTo>
                      <a:pt x="356" y="181"/>
                    </a:lnTo>
                    <a:lnTo>
                      <a:pt x="377" y="184"/>
                    </a:lnTo>
                    <a:lnTo>
                      <a:pt x="398" y="186"/>
                    </a:lnTo>
                    <a:lnTo>
                      <a:pt x="431" y="184"/>
                    </a:lnTo>
                    <a:lnTo>
                      <a:pt x="462" y="176"/>
                    </a:lnTo>
                    <a:lnTo>
                      <a:pt x="488" y="162"/>
                    </a:lnTo>
                    <a:lnTo>
                      <a:pt x="515" y="146"/>
                    </a:lnTo>
                    <a:lnTo>
                      <a:pt x="540" y="125"/>
                    </a:lnTo>
                    <a:lnTo>
                      <a:pt x="561" y="103"/>
                    </a:lnTo>
                    <a:lnTo>
                      <a:pt x="579" y="80"/>
                    </a:lnTo>
                    <a:lnTo>
                      <a:pt x="594" y="54"/>
                    </a:lnTo>
                    <a:lnTo>
                      <a:pt x="600" y="41"/>
                    </a:lnTo>
                    <a:lnTo>
                      <a:pt x="605" y="27"/>
                    </a:lnTo>
                    <a:lnTo>
                      <a:pt x="611" y="14"/>
                    </a:lnTo>
                    <a:lnTo>
                      <a:pt x="617" y="0"/>
                    </a:lnTo>
                    <a:lnTo>
                      <a:pt x="638" y="3"/>
                    </a:lnTo>
                    <a:lnTo>
                      <a:pt x="657" y="7"/>
                    </a:lnTo>
                    <a:lnTo>
                      <a:pt x="678" y="12"/>
                    </a:lnTo>
                    <a:lnTo>
                      <a:pt x="697" y="15"/>
                    </a:lnTo>
                    <a:lnTo>
                      <a:pt x="718" y="20"/>
                    </a:lnTo>
                    <a:lnTo>
                      <a:pt x="738" y="27"/>
                    </a:lnTo>
                    <a:lnTo>
                      <a:pt x="757" y="32"/>
                    </a:lnTo>
                    <a:lnTo>
                      <a:pt x="776" y="37"/>
                    </a:lnTo>
                    <a:lnTo>
                      <a:pt x="795" y="44"/>
                    </a:lnTo>
                    <a:lnTo>
                      <a:pt x="814" y="51"/>
                    </a:lnTo>
                    <a:lnTo>
                      <a:pt x="834" y="58"/>
                    </a:lnTo>
                    <a:lnTo>
                      <a:pt x="853" y="66"/>
                    </a:lnTo>
                    <a:lnTo>
                      <a:pt x="870" y="73"/>
                    </a:lnTo>
                    <a:lnTo>
                      <a:pt x="889" y="80"/>
                    </a:lnTo>
                    <a:lnTo>
                      <a:pt x="906" y="88"/>
                    </a:lnTo>
                    <a:lnTo>
                      <a:pt x="924" y="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3" name="Freeform 33"/>
              <p:cNvSpPr>
                <a:spLocks/>
              </p:cNvSpPr>
              <p:nvPr/>
            </p:nvSpPr>
            <p:spPr bwMode="auto">
              <a:xfrm>
                <a:off x="2908" y="3424"/>
                <a:ext cx="194" cy="149"/>
              </a:xfrm>
              <a:custGeom>
                <a:avLst/>
                <a:gdLst>
                  <a:gd name="T0" fmla="*/ 2 w 390"/>
                  <a:gd name="T1" fmla="*/ 1 h 298"/>
                  <a:gd name="T2" fmla="*/ 3 w 390"/>
                  <a:gd name="T3" fmla="*/ 1 h 298"/>
                  <a:gd name="T4" fmla="*/ 2 w 390"/>
                  <a:gd name="T5" fmla="*/ 1 h 298"/>
                  <a:gd name="T6" fmla="*/ 2 w 390"/>
                  <a:gd name="T7" fmla="*/ 1 h 298"/>
                  <a:gd name="T8" fmla="*/ 2 w 390"/>
                  <a:gd name="T9" fmla="*/ 1 h 298"/>
                  <a:gd name="T10" fmla="*/ 2 w 390"/>
                  <a:gd name="T11" fmla="*/ 1 h 298"/>
                  <a:gd name="T12" fmla="*/ 2 w 390"/>
                  <a:gd name="T13" fmla="*/ 1 h 298"/>
                  <a:gd name="T14" fmla="*/ 2 w 390"/>
                  <a:gd name="T15" fmla="*/ 1 h 298"/>
                  <a:gd name="T16" fmla="*/ 2 w 390"/>
                  <a:gd name="T17" fmla="*/ 2 h 298"/>
                  <a:gd name="T18" fmla="*/ 2 w 390"/>
                  <a:gd name="T19" fmla="*/ 2 h 298"/>
                  <a:gd name="T20" fmla="*/ 2 w 390"/>
                  <a:gd name="T21" fmla="*/ 2 h 298"/>
                  <a:gd name="T22" fmla="*/ 2 w 390"/>
                  <a:gd name="T23" fmla="*/ 2 h 298"/>
                  <a:gd name="T24" fmla="*/ 2 w 390"/>
                  <a:gd name="T25" fmla="*/ 2 h 298"/>
                  <a:gd name="T26" fmla="*/ 2 w 390"/>
                  <a:gd name="T27" fmla="*/ 1 h 298"/>
                  <a:gd name="T28" fmla="*/ 2 w 390"/>
                  <a:gd name="T29" fmla="*/ 1 h 298"/>
                  <a:gd name="T30" fmla="*/ 2 w 390"/>
                  <a:gd name="T31" fmla="*/ 1 h 298"/>
                  <a:gd name="T32" fmla="*/ 2 w 390"/>
                  <a:gd name="T33" fmla="*/ 1 h 298"/>
                  <a:gd name="T34" fmla="*/ 2 w 390"/>
                  <a:gd name="T35" fmla="*/ 1 h 298"/>
                  <a:gd name="T36" fmla="*/ 2 w 390"/>
                  <a:gd name="T37" fmla="*/ 2 h 298"/>
                  <a:gd name="T38" fmla="*/ 2 w 390"/>
                  <a:gd name="T39" fmla="*/ 2 h 298"/>
                  <a:gd name="T40" fmla="*/ 2 w 390"/>
                  <a:gd name="T41" fmla="*/ 2 h 298"/>
                  <a:gd name="T42" fmla="*/ 2 w 390"/>
                  <a:gd name="T43" fmla="*/ 1 h 298"/>
                  <a:gd name="T44" fmla="*/ 1 w 390"/>
                  <a:gd name="T45" fmla="*/ 1 h 298"/>
                  <a:gd name="T46" fmla="*/ 1 w 390"/>
                  <a:gd name="T47" fmla="*/ 1 h 298"/>
                  <a:gd name="T48" fmla="*/ 0 w 390"/>
                  <a:gd name="T49" fmla="*/ 1 h 298"/>
                  <a:gd name="T50" fmla="*/ 0 w 390"/>
                  <a:gd name="T51" fmla="*/ 1 h 298"/>
                  <a:gd name="T52" fmla="*/ 0 w 390"/>
                  <a:gd name="T53" fmla="*/ 1 h 298"/>
                  <a:gd name="T54" fmla="*/ 0 w 390"/>
                  <a:gd name="T55" fmla="*/ 1 h 298"/>
                  <a:gd name="T56" fmla="*/ 0 w 390"/>
                  <a:gd name="T57" fmla="*/ 1 h 298"/>
                  <a:gd name="T58" fmla="*/ 1 w 390"/>
                  <a:gd name="T59" fmla="*/ 1 h 298"/>
                  <a:gd name="T60" fmla="*/ 1 w 390"/>
                  <a:gd name="T61" fmla="*/ 1 h 298"/>
                  <a:gd name="T62" fmla="*/ 1 w 390"/>
                  <a:gd name="T63" fmla="*/ 1 h 298"/>
                  <a:gd name="T64" fmla="*/ 2 w 390"/>
                  <a:gd name="T65" fmla="*/ 1 h 298"/>
                  <a:gd name="T66" fmla="*/ 2 w 390"/>
                  <a:gd name="T67" fmla="*/ 1 h 298"/>
                  <a:gd name="T68" fmla="*/ 2 w 390"/>
                  <a:gd name="T69" fmla="*/ 1 h 2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0"/>
                  <a:gd name="T106" fmla="*/ 0 h 298"/>
                  <a:gd name="T107" fmla="*/ 390 w 390"/>
                  <a:gd name="T108" fmla="*/ 298 h 2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0" h="298">
                    <a:moveTo>
                      <a:pt x="378" y="222"/>
                    </a:moveTo>
                    <a:lnTo>
                      <a:pt x="384" y="230"/>
                    </a:lnTo>
                    <a:lnTo>
                      <a:pt x="388" y="237"/>
                    </a:lnTo>
                    <a:lnTo>
                      <a:pt x="390" y="245"/>
                    </a:lnTo>
                    <a:lnTo>
                      <a:pt x="390" y="254"/>
                    </a:lnTo>
                    <a:lnTo>
                      <a:pt x="382" y="247"/>
                    </a:lnTo>
                    <a:lnTo>
                      <a:pt x="374" y="240"/>
                    </a:lnTo>
                    <a:lnTo>
                      <a:pt x="367" y="234"/>
                    </a:lnTo>
                    <a:lnTo>
                      <a:pt x="359" y="225"/>
                    </a:lnTo>
                    <a:lnTo>
                      <a:pt x="351" y="218"/>
                    </a:lnTo>
                    <a:lnTo>
                      <a:pt x="344" y="210"/>
                    </a:lnTo>
                    <a:lnTo>
                      <a:pt x="336" y="203"/>
                    </a:lnTo>
                    <a:lnTo>
                      <a:pt x="328" y="196"/>
                    </a:lnTo>
                    <a:lnTo>
                      <a:pt x="340" y="213"/>
                    </a:lnTo>
                    <a:lnTo>
                      <a:pt x="351" y="232"/>
                    </a:lnTo>
                    <a:lnTo>
                      <a:pt x="365" y="251"/>
                    </a:lnTo>
                    <a:lnTo>
                      <a:pt x="376" y="269"/>
                    </a:lnTo>
                    <a:lnTo>
                      <a:pt x="376" y="271"/>
                    </a:lnTo>
                    <a:lnTo>
                      <a:pt x="374" y="272"/>
                    </a:lnTo>
                    <a:lnTo>
                      <a:pt x="374" y="274"/>
                    </a:lnTo>
                    <a:lnTo>
                      <a:pt x="372" y="276"/>
                    </a:lnTo>
                    <a:lnTo>
                      <a:pt x="370" y="276"/>
                    </a:lnTo>
                    <a:lnTo>
                      <a:pt x="368" y="276"/>
                    </a:lnTo>
                    <a:lnTo>
                      <a:pt x="361" y="266"/>
                    </a:lnTo>
                    <a:lnTo>
                      <a:pt x="353" y="256"/>
                    </a:lnTo>
                    <a:lnTo>
                      <a:pt x="347" y="245"/>
                    </a:lnTo>
                    <a:lnTo>
                      <a:pt x="340" y="237"/>
                    </a:lnTo>
                    <a:lnTo>
                      <a:pt x="330" y="229"/>
                    </a:lnTo>
                    <a:lnTo>
                      <a:pt x="322" y="220"/>
                    </a:lnTo>
                    <a:lnTo>
                      <a:pt x="313" y="213"/>
                    </a:lnTo>
                    <a:lnTo>
                      <a:pt x="303" y="207"/>
                    </a:lnTo>
                    <a:lnTo>
                      <a:pt x="305" y="215"/>
                    </a:lnTo>
                    <a:lnTo>
                      <a:pt x="319" y="235"/>
                    </a:lnTo>
                    <a:lnTo>
                      <a:pt x="332" y="254"/>
                    </a:lnTo>
                    <a:lnTo>
                      <a:pt x="344" y="272"/>
                    </a:lnTo>
                    <a:lnTo>
                      <a:pt x="359" y="289"/>
                    </a:lnTo>
                    <a:lnTo>
                      <a:pt x="353" y="298"/>
                    </a:lnTo>
                    <a:lnTo>
                      <a:pt x="338" y="286"/>
                    </a:lnTo>
                    <a:lnTo>
                      <a:pt x="324" y="272"/>
                    </a:lnTo>
                    <a:lnTo>
                      <a:pt x="313" y="256"/>
                    </a:lnTo>
                    <a:lnTo>
                      <a:pt x="299" y="239"/>
                    </a:lnTo>
                    <a:lnTo>
                      <a:pt x="273" y="210"/>
                    </a:lnTo>
                    <a:lnTo>
                      <a:pt x="242" y="185"/>
                    </a:lnTo>
                    <a:lnTo>
                      <a:pt x="207" y="163"/>
                    </a:lnTo>
                    <a:lnTo>
                      <a:pt x="169" y="144"/>
                    </a:lnTo>
                    <a:lnTo>
                      <a:pt x="129" y="130"/>
                    </a:lnTo>
                    <a:lnTo>
                      <a:pt x="87" y="119"/>
                    </a:lnTo>
                    <a:lnTo>
                      <a:pt x="44" y="110"/>
                    </a:lnTo>
                    <a:lnTo>
                      <a:pt x="0" y="105"/>
                    </a:lnTo>
                    <a:lnTo>
                      <a:pt x="0" y="76"/>
                    </a:lnTo>
                    <a:lnTo>
                      <a:pt x="10" y="48"/>
                    </a:lnTo>
                    <a:lnTo>
                      <a:pt x="27" y="20"/>
                    </a:lnTo>
                    <a:lnTo>
                      <a:pt x="50" y="0"/>
                    </a:lnTo>
                    <a:lnTo>
                      <a:pt x="75" y="9"/>
                    </a:lnTo>
                    <a:lnTo>
                      <a:pt x="98" y="19"/>
                    </a:lnTo>
                    <a:lnTo>
                      <a:pt x="123" y="29"/>
                    </a:lnTo>
                    <a:lnTo>
                      <a:pt x="146" y="41"/>
                    </a:lnTo>
                    <a:lnTo>
                      <a:pt x="167" y="51"/>
                    </a:lnTo>
                    <a:lnTo>
                      <a:pt x="190" y="64"/>
                    </a:lnTo>
                    <a:lnTo>
                      <a:pt x="211" y="76"/>
                    </a:lnTo>
                    <a:lnTo>
                      <a:pt x="232" y="90"/>
                    </a:lnTo>
                    <a:lnTo>
                      <a:pt x="252" y="105"/>
                    </a:lnTo>
                    <a:lnTo>
                      <a:pt x="273" y="120"/>
                    </a:lnTo>
                    <a:lnTo>
                      <a:pt x="292" y="135"/>
                    </a:lnTo>
                    <a:lnTo>
                      <a:pt x="309" y="151"/>
                    </a:lnTo>
                    <a:lnTo>
                      <a:pt x="328" y="168"/>
                    </a:lnTo>
                    <a:lnTo>
                      <a:pt x="345" y="186"/>
                    </a:lnTo>
                    <a:lnTo>
                      <a:pt x="363" y="203"/>
                    </a:lnTo>
                    <a:lnTo>
                      <a:pt x="378" y="222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4" name="Freeform 34"/>
              <p:cNvSpPr>
                <a:spLocks/>
              </p:cNvSpPr>
              <p:nvPr/>
            </p:nvSpPr>
            <p:spPr bwMode="auto">
              <a:xfrm>
                <a:off x="2370" y="3531"/>
                <a:ext cx="123" cy="229"/>
              </a:xfrm>
              <a:custGeom>
                <a:avLst/>
                <a:gdLst>
                  <a:gd name="T0" fmla="*/ 2 w 245"/>
                  <a:gd name="T1" fmla="*/ 1 h 457"/>
                  <a:gd name="T2" fmla="*/ 2 w 245"/>
                  <a:gd name="T3" fmla="*/ 1 h 457"/>
                  <a:gd name="T4" fmla="*/ 2 w 245"/>
                  <a:gd name="T5" fmla="*/ 1 h 457"/>
                  <a:gd name="T6" fmla="*/ 2 w 245"/>
                  <a:gd name="T7" fmla="*/ 1 h 457"/>
                  <a:gd name="T8" fmla="*/ 2 w 245"/>
                  <a:gd name="T9" fmla="*/ 1 h 457"/>
                  <a:gd name="T10" fmla="*/ 2 w 245"/>
                  <a:gd name="T11" fmla="*/ 2 h 457"/>
                  <a:gd name="T12" fmla="*/ 2 w 245"/>
                  <a:gd name="T13" fmla="*/ 2 h 457"/>
                  <a:gd name="T14" fmla="*/ 2 w 245"/>
                  <a:gd name="T15" fmla="*/ 2 h 457"/>
                  <a:gd name="T16" fmla="*/ 2 w 245"/>
                  <a:gd name="T17" fmla="*/ 2 h 457"/>
                  <a:gd name="T18" fmla="*/ 1 w 245"/>
                  <a:gd name="T19" fmla="*/ 2 h 457"/>
                  <a:gd name="T20" fmla="*/ 1 w 245"/>
                  <a:gd name="T21" fmla="*/ 3 h 457"/>
                  <a:gd name="T22" fmla="*/ 1 w 245"/>
                  <a:gd name="T23" fmla="*/ 3 h 457"/>
                  <a:gd name="T24" fmla="*/ 1 w 245"/>
                  <a:gd name="T25" fmla="*/ 3 h 457"/>
                  <a:gd name="T26" fmla="*/ 1 w 245"/>
                  <a:gd name="T27" fmla="*/ 3 h 457"/>
                  <a:gd name="T28" fmla="*/ 1 w 245"/>
                  <a:gd name="T29" fmla="*/ 4 h 457"/>
                  <a:gd name="T30" fmla="*/ 1 w 245"/>
                  <a:gd name="T31" fmla="*/ 4 h 457"/>
                  <a:gd name="T32" fmla="*/ 1 w 245"/>
                  <a:gd name="T33" fmla="*/ 4 h 457"/>
                  <a:gd name="T34" fmla="*/ 1 w 245"/>
                  <a:gd name="T35" fmla="*/ 4 h 457"/>
                  <a:gd name="T36" fmla="*/ 1 w 245"/>
                  <a:gd name="T37" fmla="*/ 4 h 457"/>
                  <a:gd name="T38" fmla="*/ 1 w 245"/>
                  <a:gd name="T39" fmla="*/ 4 h 457"/>
                  <a:gd name="T40" fmla="*/ 1 w 245"/>
                  <a:gd name="T41" fmla="*/ 3 h 457"/>
                  <a:gd name="T42" fmla="*/ 1 w 245"/>
                  <a:gd name="T43" fmla="*/ 3 h 457"/>
                  <a:gd name="T44" fmla="*/ 1 w 245"/>
                  <a:gd name="T45" fmla="*/ 3 h 457"/>
                  <a:gd name="T46" fmla="*/ 1 w 245"/>
                  <a:gd name="T47" fmla="*/ 3 h 457"/>
                  <a:gd name="T48" fmla="*/ 1 w 245"/>
                  <a:gd name="T49" fmla="*/ 3 h 457"/>
                  <a:gd name="T50" fmla="*/ 1 w 245"/>
                  <a:gd name="T51" fmla="*/ 3 h 457"/>
                  <a:gd name="T52" fmla="*/ 1 w 245"/>
                  <a:gd name="T53" fmla="*/ 4 h 457"/>
                  <a:gd name="T54" fmla="*/ 1 w 245"/>
                  <a:gd name="T55" fmla="*/ 4 h 457"/>
                  <a:gd name="T56" fmla="*/ 1 w 245"/>
                  <a:gd name="T57" fmla="*/ 4 h 457"/>
                  <a:gd name="T58" fmla="*/ 1 w 245"/>
                  <a:gd name="T59" fmla="*/ 4 h 457"/>
                  <a:gd name="T60" fmla="*/ 1 w 245"/>
                  <a:gd name="T61" fmla="*/ 4 h 457"/>
                  <a:gd name="T62" fmla="*/ 1 w 245"/>
                  <a:gd name="T63" fmla="*/ 3 h 457"/>
                  <a:gd name="T64" fmla="*/ 1 w 245"/>
                  <a:gd name="T65" fmla="*/ 3 h 457"/>
                  <a:gd name="T66" fmla="*/ 1 w 245"/>
                  <a:gd name="T67" fmla="*/ 3 h 457"/>
                  <a:gd name="T68" fmla="*/ 1 w 245"/>
                  <a:gd name="T69" fmla="*/ 3 h 457"/>
                  <a:gd name="T70" fmla="*/ 1 w 245"/>
                  <a:gd name="T71" fmla="*/ 4 h 457"/>
                  <a:gd name="T72" fmla="*/ 1 w 245"/>
                  <a:gd name="T73" fmla="*/ 4 h 457"/>
                  <a:gd name="T74" fmla="*/ 0 w 245"/>
                  <a:gd name="T75" fmla="*/ 3 h 457"/>
                  <a:gd name="T76" fmla="*/ 0 w 245"/>
                  <a:gd name="T77" fmla="*/ 3 h 457"/>
                  <a:gd name="T78" fmla="*/ 1 w 245"/>
                  <a:gd name="T79" fmla="*/ 3 h 457"/>
                  <a:gd name="T80" fmla="*/ 1 w 245"/>
                  <a:gd name="T81" fmla="*/ 2 h 457"/>
                  <a:gd name="T82" fmla="*/ 1 w 245"/>
                  <a:gd name="T83" fmla="*/ 2 h 457"/>
                  <a:gd name="T84" fmla="*/ 1 w 245"/>
                  <a:gd name="T85" fmla="*/ 1 h 457"/>
                  <a:gd name="T86" fmla="*/ 1 w 245"/>
                  <a:gd name="T87" fmla="*/ 1 h 457"/>
                  <a:gd name="T88" fmla="*/ 1 w 245"/>
                  <a:gd name="T89" fmla="*/ 1 h 457"/>
                  <a:gd name="T90" fmla="*/ 2 w 245"/>
                  <a:gd name="T91" fmla="*/ 0 h 457"/>
                  <a:gd name="T92" fmla="*/ 2 w 245"/>
                  <a:gd name="T93" fmla="*/ 1 h 457"/>
                  <a:gd name="T94" fmla="*/ 2 w 245"/>
                  <a:gd name="T95" fmla="*/ 1 h 457"/>
                  <a:gd name="T96" fmla="*/ 2 w 245"/>
                  <a:gd name="T97" fmla="*/ 1 h 457"/>
                  <a:gd name="T98" fmla="*/ 2 w 245"/>
                  <a:gd name="T99" fmla="*/ 1 h 457"/>
                  <a:gd name="T100" fmla="*/ 2 w 245"/>
                  <a:gd name="T101" fmla="*/ 1 h 457"/>
                  <a:gd name="T102" fmla="*/ 2 w 245"/>
                  <a:gd name="T103" fmla="*/ 1 h 457"/>
                  <a:gd name="T104" fmla="*/ 2 w 245"/>
                  <a:gd name="T105" fmla="*/ 1 h 457"/>
                  <a:gd name="T106" fmla="*/ 2 w 245"/>
                  <a:gd name="T107" fmla="*/ 1 h 4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"/>
                  <a:gd name="T163" fmla="*/ 0 h 457"/>
                  <a:gd name="T164" fmla="*/ 245 w 245"/>
                  <a:gd name="T165" fmla="*/ 457 h 4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" h="457">
                    <a:moveTo>
                      <a:pt x="243" y="83"/>
                    </a:moveTo>
                    <a:lnTo>
                      <a:pt x="245" y="90"/>
                    </a:lnTo>
                    <a:lnTo>
                      <a:pt x="243" y="98"/>
                    </a:lnTo>
                    <a:lnTo>
                      <a:pt x="238" y="105"/>
                    </a:lnTo>
                    <a:lnTo>
                      <a:pt x="232" y="110"/>
                    </a:lnTo>
                    <a:lnTo>
                      <a:pt x="205" y="135"/>
                    </a:lnTo>
                    <a:lnTo>
                      <a:pt x="178" y="162"/>
                    </a:lnTo>
                    <a:lnTo>
                      <a:pt x="155" y="191"/>
                    </a:lnTo>
                    <a:lnTo>
                      <a:pt x="132" y="222"/>
                    </a:lnTo>
                    <a:lnTo>
                      <a:pt x="113" y="252"/>
                    </a:lnTo>
                    <a:lnTo>
                      <a:pt x="96" y="286"/>
                    </a:lnTo>
                    <a:lnTo>
                      <a:pt x="80" y="320"/>
                    </a:lnTo>
                    <a:lnTo>
                      <a:pt x="69" y="357"/>
                    </a:lnTo>
                    <a:lnTo>
                      <a:pt x="63" y="382"/>
                    </a:lnTo>
                    <a:lnTo>
                      <a:pt x="63" y="408"/>
                    </a:lnTo>
                    <a:lnTo>
                      <a:pt x="65" y="433"/>
                    </a:lnTo>
                    <a:lnTo>
                      <a:pt x="71" y="457"/>
                    </a:lnTo>
                    <a:lnTo>
                      <a:pt x="55" y="443"/>
                    </a:lnTo>
                    <a:lnTo>
                      <a:pt x="50" y="423"/>
                    </a:lnTo>
                    <a:lnTo>
                      <a:pt x="46" y="403"/>
                    </a:lnTo>
                    <a:lnTo>
                      <a:pt x="44" y="381"/>
                    </a:lnTo>
                    <a:lnTo>
                      <a:pt x="44" y="372"/>
                    </a:lnTo>
                    <a:lnTo>
                      <a:pt x="44" y="362"/>
                    </a:lnTo>
                    <a:lnTo>
                      <a:pt x="44" y="354"/>
                    </a:lnTo>
                    <a:lnTo>
                      <a:pt x="44" y="345"/>
                    </a:lnTo>
                    <a:lnTo>
                      <a:pt x="34" y="369"/>
                    </a:lnTo>
                    <a:lnTo>
                      <a:pt x="31" y="392"/>
                    </a:lnTo>
                    <a:lnTo>
                      <a:pt x="31" y="416"/>
                    </a:lnTo>
                    <a:lnTo>
                      <a:pt x="32" y="440"/>
                    </a:lnTo>
                    <a:lnTo>
                      <a:pt x="23" y="420"/>
                    </a:lnTo>
                    <a:lnTo>
                      <a:pt x="19" y="398"/>
                    </a:lnTo>
                    <a:lnTo>
                      <a:pt x="17" y="376"/>
                    </a:lnTo>
                    <a:lnTo>
                      <a:pt x="17" y="352"/>
                    </a:lnTo>
                    <a:lnTo>
                      <a:pt x="13" y="367"/>
                    </a:lnTo>
                    <a:lnTo>
                      <a:pt x="9" y="382"/>
                    </a:lnTo>
                    <a:lnTo>
                      <a:pt x="9" y="399"/>
                    </a:lnTo>
                    <a:lnTo>
                      <a:pt x="8" y="414"/>
                    </a:lnTo>
                    <a:lnTo>
                      <a:pt x="0" y="367"/>
                    </a:lnTo>
                    <a:lnTo>
                      <a:pt x="0" y="320"/>
                    </a:lnTo>
                    <a:lnTo>
                      <a:pt x="8" y="271"/>
                    </a:lnTo>
                    <a:lnTo>
                      <a:pt x="21" y="222"/>
                    </a:lnTo>
                    <a:lnTo>
                      <a:pt x="38" y="173"/>
                    </a:lnTo>
                    <a:lnTo>
                      <a:pt x="61" y="127"/>
                    </a:lnTo>
                    <a:lnTo>
                      <a:pt x="86" y="83"/>
                    </a:lnTo>
                    <a:lnTo>
                      <a:pt x="115" y="42"/>
                    </a:lnTo>
                    <a:lnTo>
                      <a:pt x="153" y="0"/>
                    </a:lnTo>
                    <a:lnTo>
                      <a:pt x="167" y="8"/>
                    </a:lnTo>
                    <a:lnTo>
                      <a:pt x="178" y="17"/>
                    </a:lnTo>
                    <a:lnTo>
                      <a:pt x="192" y="27"/>
                    </a:lnTo>
                    <a:lnTo>
                      <a:pt x="203" y="36"/>
                    </a:lnTo>
                    <a:lnTo>
                      <a:pt x="215" y="47"/>
                    </a:lnTo>
                    <a:lnTo>
                      <a:pt x="226" y="57"/>
                    </a:lnTo>
                    <a:lnTo>
                      <a:pt x="236" y="69"/>
                    </a:lnTo>
                    <a:lnTo>
                      <a:pt x="243" y="83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5" name="Freeform 36"/>
              <p:cNvSpPr>
                <a:spLocks/>
              </p:cNvSpPr>
              <p:nvPr/>
            </p:nvSpPr>
            <p:spPr bwMode="auto">
              <a:xfrm>
                <a:off x="2657" y="3967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1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1 h 142"/>
                  <a:gd name="T20" fmla="*/ 0 w 102"/>
                  <a:gd name="T21" fmla="*/ 1 h 142"/>
                  <a:gd name="T22" fmla="*/ 0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1 w 102"/>
                  <a:gd name="T29" fmla="*/ 1 h 142"/>
                  <a:gd name="T30" fmla="*/ 1 w 102"/>
                  <a:gd name="T31" fmla="*/ 1 h 142"/>
                  <a:gd name="T32" fmla="*/ 1 w 102"/>
                  <a:gd name="T33" fmla="*/ 1 h 142"/>
                  <a:gd name="T34" fmla="*/ 1 w 102"/>
                  <a:gd name="T35" fmla="*/ 1 h 142"/>
                  <a:gd name="T36" fmla="*/ 1 w 102"/>
                  <a:gd name="T37" fmla="*/ 1 h 142"/>
                  <a:gd name="T38" fmla="*/ 1 w 102"/>
                  <a:gd name="T39" fmla="*/ 1 h 142"/>
                  <a:gd name="T40" fmla="*/ 1 w 102"/>
                  <a:gd name="T41" fmla="*/ 0 h 142"/>
                  <a:gd name="T42" fmla="*/ 1 w 102"/>
                  <a:gd name="T43" fmla="*/ 1 h 142"/>
                  <a:gd name="T44" fmla="*/ 1 w 102"/>
                  <a:gd name="T45" fmla="*/ 1 h 142"/>
                  <a:gd name="T46" fmla="*/ 1 w 102"/>
                  <a:gd name="T47" fmla="*/ 1 h 142"/>
                  <a:gd name="T48" fmla="*/ 1 w 102"/>
                  <a:gd name="T49" fmla="*/ 1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42"/>
                  <a:gd name="T77" fmla="*/ 102 w 102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42">
                    <a:moveTo>
                      <a:pt x="100" y="37"/>
                    </a:moveTo>
                    <a:lnTo>
                      <a:pt x="90" y="53"/>
                    </a:lnTo>
                    <a:lnTo>
                      <a:pt x="82" y="68"/>
                    </a:lnTo>
                    <a:lnTo>
                      <a:pt x="73" y="81"/>
                    </a:lnTo>
                    <a:lnTo>
                      <a:pt x="61" y="95"/>
                    </a:lnTo>
                    <a:lnTo>
                      <a:pt x="50" y="108"/>
                    </a:lnTo>
                    <a:lnTo>
                      <a:pt x="38" y="120"/>
                    </a:lnTo>
                    <a:lnTo>
                      <a:pt x="25" y="132"/>
                    </a:lnTo>
                    <a:lnTo>
                      <a:pt x="10" y="142"/>
                    </a:lnTo>
                    <a:lnTo>
                      <a:pt x="4" y="117"/>
                    </a:lnTo>
                    <a:lnTo>
                      <a:pt x="0" y="90"/>
                    </a:lnTo>
                    <a:lnTo>
                      <a:pt x="0" y="63"/>
                    </a:lnTo>
                    <a:lnTo>
                      <a:pt x="2" y="36"/>
                    </a:lnTo>
                    <a:lnTo>
                      <a:pt x="13" y="34"/>
                    </a:lnTo>
                    <a:lnTo>
                      <a:pt x="25" y="32"/>
                    </a:lnTo>
                    <a:lnTo>
                      <a:pt x="34" y="29"/>
                    </a:lnTo>
                    <a:lnTo>
                      <a:pt x="46" y="24"/>
                    </a:lnTo>
                    <a:lnTo>
                      <a:pt x="58" y="19"/>
                    </a:lnTo>
                    <a:lnTo>
                      <a:pt x="67" y="14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92" y="9"/>
                    </a:lnTo>
                    <a:lnTo>
                      <a:pt x="100" y="17"/>
                    </a:lnTo>
                    <a:lnTo>
                      <a:pt x="102" y="26"/>
                    </a:lnTo>
                    <a:lnTo>
                      <a:pt x="100" y="3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6" name="Freeform 38"/>
              <p:cNvSpPr>
                <a:spLocks/>
              </p:cNvSpPr>
              <p:nvPr/>
            </p:nvSpPr>
            <p:spPr bwMode="auto">
              <a:xfrm>
                <a:off x="2612" y="3481"/>
                <a:ext cx="162" cy="75"/>
              </a:xfrm>
              <a:custGeom>
                <a:avLst/>
                <a:gdLst>
                  <a:gd name="T0" fmla="*/ 1 w 324"/>
                  <a:gd name="T1" fmla="*/ 1 h 151"/>
                  <a:gd name="T2" fmla="*/ 1 w 324"/>
                  <a:gd name="T3" fmla="*/ 1 h 151"/>
                  <a:gd name="T4" fmla="*/ 1 w 324"/>
                  <a:gd name="T5" fmla="*/ 0 h 151"/>
                  <a:gd name="T6" fmla="*/ 3 w 324"/>
                  <a:gd name="T7" fmla="*/ 0 h 151"/>
                  <a:gd name="T8" fmla="*/ 3 w 324"/>
                  <a:gd name="T9" fmla="*/ 0 h 151"/>
                  <a:gd name="T10" fmla="*/ 3 w 324"/>
                  <a:gd name="T11" fmla="*/ 0 h 151"/>
                  <a:gd name="T12" fmla="*/ 3 w 324"/>
                  <a:gd name="T13" fmla="*/ 0 h 151"/>
                  <a:gd name="T14" fmla="*/ 3 w 324"/>
                  <a:gd name="T15" fmla="*/ 0 h 151"/>
                  <a:gd name="T16" fmla="*/ 3 w 324"/>
                  <a:gd name="T17" fmla="*/ 0 h 151"/>
                  <a:gd name="T18" fmla="*/ 3 w 324"/>
                  <a:gd name="T19" fmla="*/ 0 h 151"/>
                  <a:gd name="T20" fmla="*/ 3 w 324"/>
                  <a:gd name="T21" fmla="*/ 0 h 151"/>
                  <a:gd name="T22" fmla="*/ 3 w 324"/>
                  <a:gd name="T23" fmla="*/ 0 h 151"/>
                  <a:gd name="T24" fmla="*/ 3 w 324"/>
                  <a:gd name="T25" fmla="*/ 0 h 151"/>
                  <a:gd name="T26" fmla="*/ 1 w 324"/>
                  <a:gd name="T27" fmla="*/ 0 h 151"/>
                  <a:gd name="T28" fmla="*/ 1 w 324"/>
                  <a:gd name="T29" fmla="*/ 0 h 151"/>
                  <a:gd name="T30" fmla="*/ 1 w 324"/>
                  <a:gd name="T31" fmla="*/ 0 h 151"/>
                  <a:gd name="T32" fmla="*/ 1 w 324"/>
                  <a:gd name="T33" fmla="*/ 0 h 151"/>
                  <a:gd name="T34" fmla="*/ 1 w 324"/>
                  <a:gd name="T35" fmla="*/ 0 h 151"/>
                  <a:gd name="T36" fmla="*/ 1 w 324"/>
                  <a:gd name="T37" fmla="*/ 0 h 151"/>
                  <a:gd name="T38" fmla="*/ 1 w 324"/>
                  <a:gd name="T39" fmla="*/ 0 h 151"/>
                  <a:gd name="T40" fmla="*/ 1 w 324"/>
                  <a:gd name="T41" fmla="*/ 0 h 151"/>
                  <a:gd name="T42" fmla="*/ 1 w 324"/>
                  <a:gd name="T43" fmla="*/ 0 h 151"/>
                  <a:gd name="T44" fmla="*/ 1 w 324"/>
                  <a:gd name="T45" fmla="*/ 0 h 151"/>
                  <a:gd name="T46" fmla="*/ 0 w 324"/>
                  <a:gd name="T47" fmla="*/ 0 h 151"/>
                  <a:gd name="T48" fmla="*/ 0 w 324"/>
                  <a:gd name="T49" fmla="*/ 0 h 151"/>
                  <a:gd name="T50" fmla="*/ 1 w 324"/>
                  <a:gd name="T51" fmla="*/ 0 h 151"/>
                  <a:gd name="T52" fmla="*/ 1 w 324"/>
                  <a:gd name="T53" fmla="*/ 1 h 151"/>
                  <a:gd name="T54" fmla="*/ 1 w 324"/>
                  <a:gd name="T55" fmla="*/ 1 h 151"/>
                  <a:gd name="T56" fmla="*/ 1 w 324"/>
                  <a:gd name="T57" fmla="*/ 1 h 151"/>
                  <a:gd name="T58" fmla="*/ 1 w 324"/>
                  <a:gd name="T59" fmla="*/ 1 h 151"/>
                  <a:gd name="T60" fmla="*/ 1 w 324"/>
                  <a:gd name="T61" fmla="*/ 1 h 151"/>
                  <a:gd name="T62" fmla="*/ 1 w 324"/>
                  <a:gd name="T63" fmla="*/ 1 h 151"/>
                  <a:gd name="T64" fmla="*/ 1 w 324"/>
                  <a:gd name="T65" fmla="*/ 1 h 1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4"/>
                  <a:gd name="T100" fmla="*/ 0 h 151"/>
                  <a:gd name="T101" fmla="*/ 324 w 324"/>
                  <a:gd name="T102" fmla="*/ 151 h 1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4" h="151">
                    <a:moveTo>
                      <a:pt x="178" y="144"/>
                    </a:moveTo>
                    <a:lnTo>
                      <a:pt x="211" y="138"/>
                    </a:lnTo>
                    <a:lnTo>
                      <a:pt x="240" y="127"/>
                    </a:lnTo>
                    <a:lnTo>
                      <a:pt x="266" y="117"/>
                    </a:lnTo>
                    <a:lnTo>
                      <a:pt x="289" y="104"/>
                    </a:lnTo>
                    <a:lnTo>
                      <a:pt x="307" y="90"/>
                    </a:lnTo>
                    <a:lnTo>
                      <a:pt x="318" y="75"/>
                    </a:lnTo>
                    <a:lnTo>
                      <a:pt x="324" y="61"/>
                    </a:lnTo>
                    <a:lnTo>
                      <a:pt x="324" y="46"/>
                    </a:lnTo>
                    <a:lnTo>
                      <a:pt x="318" y="33"/>
                    </a:lnTo>
                    <a:lnTo>
                      <a:pt x="305" y="22"/>
                    </a:lnTo>
                    <a:lnTo>
                      <a:pt x="287" y="12"/>
                    </a:lnTo>
                    <a:lnTo>
                      <a:pt x="266" y="6"/>
                    </a:lnTo>
                    <a:lnTo>
                      <a:pt x="240" y="2"/>
                    </a:lnTo>
                    <a:lnTo>
                      <a:pt x="211" y="0"/>
                    </a:lnTo>
                    <a:lnTo>
                      <a:pt x="180" y="2"/>
                    </a:lnTo>
                    <a:lnTo>
                      <a:pt x="148" y="6"/>
                    </a:lnTo>
                    <a:lnTo>
                      <a:pt x="115" y="12"/>
                    </a:lnTo>
                    <a:lnTo>
                      <a:pt x="86" y="22"/>
                    </a:lnTo>
                    <a:lnTo>
                      <a:pt x="59" y="33"/>
                    </a:lnTo>
                    <a:lnTo>
                      <a:pt x="36" y="46"/>
                    </a:lnTo>
                    <a:lnTo>
                      <a:pt x="19" y="60"/>
                    </a:lnTo>
                    <a:lnTo>
                      <a:pt x="8" y="73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8" y="117"/>
                    </a:lnTo>
                    <a:lnTo>
                      <a:pt x="19" y="129"/>
                    </a:lnTo>
                    <a:lnTo>
                      <a:pt x="36" y="138"/>
                    </a:lnTo>
                    <a:lnTo>
                      <a:pt x="59" y="144"/>
                    </a:lnTo>
                    <a:lnTo>
                      <a:pt x="84" y="149"/>
                    </a:lnTo>
                    <a:lnTo>
                      <a:pt x="113" y="151"/>
                    </a:lnTo>
                    <a:lnTo>
                      <a:pt x="146" y="149"/>
                    </a:lnTo>
                    <a:lnTo>
                      <a:pt x="178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7" name="Freeform 47"/>
              <p:cNvSpPr>
                <a:spLocks/>
              </p:cNvSpPr>
              <p:nvPr/>
            </p:nvSpPr>
            <p:spPr bwMode="auto">
              <a:xfrm>
                <a:off x="2669" y="3253"/>
                <a:ext cx="13" cy="13"/>
              </a:xfrm>
              <a:custGeom>
                <a:avLst/>
                <a:gdLst>
                  <a:gd name="T0" fmla="*/ 0 w 27"/>
                  <a:gd name="T1" fmla="*/ 1 h 26"/>
                  <a:gd name="T2" fmla="*/ 0 w 27"/>
                  <a:gd name="T3" fmla="*/ 1 h 26"/>
                  <a:gd name="T4" fmla="*/ 0 w 27"/>
                  <a:gd name="T5" fmla="*/ 1 h 26"/>
                  <a:gd name="T6" fmla="*/ 0 w 27"/>
                  <a:gd name="T7" fmla="*/ 1 h 26"/>
                  <a:gd name="T8" fmla="*/ 0 w 27"/>
                  <a:gd name="T9" fmla="*/ 1 h 26"/>
                  <a:gd name="T10" fmla="*/ 0 w 27"/>
                  <a:gd name="T11" fmla="*/ 1 h 26"/>
                  <a:gd name="T12" fmla="*/ 0 w 27"/>
                  <a:gd name="T13" fmla="*/ 1 h 26"/>
                  <a:gd name="T14" fmla="*/ 0 w 27"/>
                  <a:gd name="T15" fmla="*/ 1 h 26"/>
                  <a:gd name="T16" fmla="*/ 0 w 27"/>
                  <a:gd name="T17" fmla="*/ 0 h 26"/>
                  <a:gd name="T18" fmla="*/ 0 w 27"/>
                  <a:gd name="T19" fmla="*/ 1 h 26"/>
                  <a:gd name="T20" fmla="*/ 0 w 27"/>
                  <a:gd name="T21" fmla="*/ 1 h 26"/>
                  <a:gd name="T22" fmla="*/ 0 w 27"/>
                  <a:gd name="T23" fmla="*/ 1 h 26"/>
                  <a:gd name="T24" fmla="*/ 0 w 27"/>
                  <a:gd name="T25" fmla="*/ 1 h 26"/>
                  <a:gd name="T26" fmla="*/ 0 w 27"/>
                  <a:gd name="T27" fmla="*/ 1 h 26"/>
                  <a:gd name="T28" fmla="*/ 0 w 27"/>
                  <a:gd name="T29" fmla="*/ 1 h 26"/>
                  <a:gd name="T30" fmla="*/ 0 w 27"/>
                  <a:gd name="T31" fmla="*/ 1 h 26"/>
                  <a:gd name="T32" fmla="*/ 0 w 27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6"/>
                  <a:gd name="T53" fmla="*/ 27 w 2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6">
                    <a:moveTo>
                      <a:pt x="13" y="26"/>
                    </a:moveTo>
                    <a:lnTo>
                      <a:pt x="19" y="24"/>
                    </a:lnTo>
                    <a:lnTo>
                      <a:pt x="23" y="22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8" name="Freeform 48"/>
              <p:cNvSpPr>
                <a:spLocks/>
              </p:cNvSpPr>
              <p:nvPr/>
            </p:nvSpPr>
            <p:spPr bwMode="auto">
              <a:xfrm>
                <a:off x="2604" y="3449"/>
                <a:ext cx="184" cy="92"/>
              </a:xfrm>
              <a:custGeom>
                <a:avLst/>
                <a:gdLst>
                  <a:gd name="T0" fmla="*/ 0 w 368"/>
                  <a:gd name="T1" fmla="*/ 1 h 183"/>
                  <a:gd name="T2" fmla="*/ 1 w 368"/>
                  <a:gd name="T3" fmla="*/ 1 h 183"/>
                  <a:gd name="T4" fmla="*/ 1 w 368"/>
                  <a:gd name="T5" fmla="*/ 1 h 183"/>
                  <a:gd name="T6" fmla="*/ 1 w 368"/>
                  <a:gd name="T7" fmla="*/ 2 h 183"/>
                  <a:gd name="T8" fmla="*/ 1 w 368"/>
                  <a:gd name="T9" fmla="*/ 2 h 183"/>
                  <a:gd name="T10" fmla="*/ 1 w 368"/>
                  <a:gd name="T11" fmla="*/ 2 h 183"/>
                  <a:gd name="T12" fmla="*/ 1 w 368"/>
                  <a:gd name="T13" fmla="*/ 2 h 183"/>
                  <a:gd name="T14" fmla="*/ 1 w 368"/>
                  <a:gd name="T15" fmla="*/ 2 h 183"/>
                  <a:gd name="T16" fmla="*/ 1 w 368"/>
                  <a:gd name="T17" fmla="*/ 2 h 183"/>
                  <a:gd name="T18" fmla="*/ 3 w 368"/>
                  <a:gd name="T19" fmla="*/ 0 h 183"/>
                  <a:gd name="T20" fmla="*/ 1 w 368"/>
                  <a:gd name="T21" fmla="*/ 1 h 183"/>
                  <a:gd name="T22" fmla="*/ 0 w 368"/>
                  <a:gd name="T23" fmla="*/ 1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8"/>
                  <a:gd name="T37" fmla="*/ 0 h 183"/>
                  <a:gd name="T38" fmla="*/ 368 w 368"/>
                  <a:gd name="T39" fmla="*/ 183 h 1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8" h="183">
                    <a:moveTo>
                      <a:pt x="0" y="103"/>
                    </a:moveTo>
                    <a:lnTo>
                      <a:pt x="17" y="108"/>
                    </a:lnTo>
                    <a:lnTo>
                      <a:pt x="44" y="118"/>
                    </a:lnTo>
                    <a:lnTo>
                      <a:pt x="72" y="132"/>
                    </a:lnTo>
                    <a:lnTo>
                      <a:pt x="103" y="145"/>
                    </a:lnTo>
                    <a:lnTo>
                      <a:pt x="132" y="159"/>
                    </a:lnTo>
                    <a:lnTo>
                      <a:pt x="157" y="171"/>
                    </a:lnTo>
                    <a:lnTo>
                      <a:pt x="174" y="179"/>
                    </a:lnTo>
                    <a:lnTo>
                      <a:pt x="180" y="183"/>
                    </a:lnTo>
                    <a:lnTo>
                      <a:pt x="368" y="0"/>
                    </a:lnTo>
                    <a:lnTo>
                      <a:pt x="170" y="12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7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29" name="Freeform 49"/>
              <p:cNvSpPr>
                <a:spLocks/>
              </p:cNvSpPr>
              <p:nvPr/>
            </p:nvSpPr>
            <p:spPr bwMode="auto">
              <a:xfrm>
                <a:off x="2528" y="3067"/>
                <a:ext cx="212" cy="111"/>
              </a:xfrm>
              <a:custGeom>
                <a:avLst/>
                <a:gdLst>
                  <a:gd name="T0" fmla="*/ 0 w 424"/>
                  <a:gd name="T1" fmla="*/ 1 h 222"/>
                  <a:gd name="T2" fmla="*/ 1 w 424"/>
                  <a:gd name="T3" fmla="*/ 1 h 222"/>
                  <a:gd name="T4" fmla="*/ 1 w 424"/>
                  <a:gd name="T5" fmla="*/ 1 h 222"/>
                  <a:gd name="T6" fmla="*/ 1 w 424"/>
                  <a:gd name="T7" fmla="*/ 1 h 222"/>
                  <a:gd name="T8" fmla="*/ 1 w 424"/>
                  <a:gd name="T9" fmla="*/ 1 h 222"/>
                  <a:gd name="T10" fmla="*/ 1 w 424"/>
                  <a:gd name="T11" fmla="*/ 1 h 222"/>
                  <a:gd name="T12" fmla="*/ 1 w 424"/>
                  <a:gd name="T13" fmla="*/ 1 h 222"/>
                  <a:gd name="T14" fmla="*/ 2 w 424"/>
                  <a:gd name="T15" fmla="*/ 1 h 222"/>
                  <a:gd name="T16" fmla="*/ 2 w 424"/>
                  <a:gd name="T17" fmla="*/ 1 h 222"/>
                  <a:gd name="T18" fmla="*/ 2 w 424"/>
                  <a:gd name="T19" fmla="*/ 1 h 222"/>
                  <a:gd name="T20" fmla="*/ 2 w 424"/>
                  <a:gd name="T21" fmla="*/ 1 h 222"/>
                  <a:gd name="T22" fmla="*/ 3 w 424"/>
                  <a:gd name="T23" fmla="*/ 1 h 222"/>
                  <a:gd name="T24" fmla="*/ 3 w 424"/>
                  <a:gd name="T25" fmla="*/ 1 h 222"/>
                  <a:gd name="T26" fmla="*/ 3 w 424"/>
                  <a:gd name="T27" fmla="*/ 1 h 222"/>
                  <a:gd name="T28" fmla="*/ 3 w 424"/>
                  <a:gd name="T29" fmla="*/ 2 h 222"/>
                  <a:gd name="T30" fmla="*/ 3 w 424"/>
                  <a:gd name="T31" fmla="*/ 2 h 222"/>
                  <a:gd name="T32" fmla="*/ 3 w 424"/>
                  <a:gd name="T33" fmla="*/ 2 h 222"/>
                  <a:gd name="T34" fmla="*/ 3 w 424"/>
                  <a:gd name="T35" fmla="*/ 2 h 222"/>
                  <a:gd name="T36" fmla="*/ 3 w 424"/>
                  <a:gd name="T37" fmla="*/ 2 h 222"/>
                  <a:gd name="T38" fmla="*/ 3 w 424"/>
                  <a:gd name="T39" fmla="*/ 2 h 222"/>
                  <a:gd name="T40" fmla="*/ 3 w 424"/>
                  <a:gd name="T41" fmla="*/ 2 h 222"/>
                  <a:gd name="T42" fmla="*/ 3 w 424"/>
                  <a:gd name="T43" fmla="*/ 2 h 222"/>
                  <a:gd name="T44" fmla="*/ 3 w 424"/>
                  <a:gd name="T45" fmla="*/ 2 h 222"/>
                  <a:gd name="T46" fmla="*/ 3 w 424"/>
                  <a:gd name="T47" fmla="*/ 1 h 222"/>
                  <a:gd name="T48" fmla="*/ 3 w 424"/>
                  <a:gd name="T49" fmla="*/ 1 h 222"/>
                  <a:gd name="T50" fmla="*/ 3 w 424"/>
                  <a:gd name="T51" fmla="*/ 1 h 222"/>
                  <a:gd name="T52" fmla="*/ 3 w 424"/>
                  <a:gd name="T53" fmla="*/ 1 h 222"/>
                  <a:gd name="T54" fmla="*/ 2 w 424"/>
                  <a:gd name="T55" fmla="*/ 1 h 222"/>
                  <a:gd name="T56" fmla="*/ 2 w 424"/>
                  <a:gd name="T57" fmla="*/ 1 h 222"/>
                  <a:gd name="T58" fmla="*/ 2 w 424"/>
                  <a:gd name="T59" fmla="*/ 1 h 222"/>
                  <a:gd name="T60" fmla="*/ 1 w 424"/>
                  <a:gd name="T61" fmla="*/ 0 h 222"/>
                  <a:gd name="T62" fmla="*/ 1 w 424"/>
                  <a:gd name="T63" fmla="*/ 1 h 222"/>
                  <a:gd name="T64" fmla="*/ 0 w 424"/>
                  <a:gd name="T65" fmla="*/ 1 h 2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4"/>
                  <a:gd name="T100" fmla="*/ 0 h 222"/>
                  <a:gd name="T101" fmla="*/ 424 w 424"/>
                  <a:gd name="T102" fmla="*/ 222 h 2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4" h="222">
                    <a:moveTo>
                      <a:pt x="0" y="21"/>
                    </a:moveTo>
                    <a:lnTo>
                      <a:pt x="4" y="21"/>
                    </a:lnTo>
                    <a:lnTo>
                      <a:pt x="14" y="19"/>
                    </a:lnTo>
                    <a:lnTo>
                      <a:pt x="29" y="15"/>
                    </a:lnTo>
                    <a:lnTo>
                      <a:pt x="48" y="14"/>
                    </a:lnTo>
                    <a:lnTo>
                      <a:pt x="73" y="12"/>
                    </a:lnTo>
                    <a:lnTo>
                      <a:pt x="102" y="12"/>
                    </a:lnTo>
                    <a:lnTo>
                      <a:pt x="132" y="15"/>
                    </a:lnTo>
                    <a:lnTo>
                      <a:pt x="165" y="19"/>
                    </a:lnTo>
                    <a:lnTo>
                      <a:pt x="200" y="27"/>
                    </a:lnTo>
                    <a:lnTo>
                      <a:pt x="236" y="39"/>
                    </a:lnTo>
                    <a:lnTo>
                      <a:pt x="270" y="56"/>
                    </a:lnTo>
                    <a:lnTo>
                      <a:pt x="305" y="76"/>
                    </a:lnTo>
                    <a:lnTo>
                      <a:pt x="338" y="103"/>
                    </a:lnTo>
                    <a:lnTo>
                      <a:pt x="370" y="136"/>
                    </a:lnTo>
                    <a:lnTo>
                      <a:pt x="399" y="175"/>
                    </a:lnTo>
                    <a:lnTo>
                      <a:pt x="424" y="222"/>
                    </a:lnTo>
                    <a:lnTo>
                      <a:pt x="424" y="218"/>
                    </a:lnTo>
                    <a:lnTo>
                      <a:pt x="420" y="210"/>
                    </a:lnTo>
                    <a:lnTo>
                      <a:pt x="414" y="195"/>
                    </a:lnTo>
                    <a:lnTo>
                      <a:pt x="407" y="176"/>
                    </a:lnTo>
                    <a:lnTo>
                      <a:pt x="397" y="156"/>
                    </a:lnTo>
                    <a:lnTo>
                      <a:pt x="384" y="132"/>
                    </a:lnTo>
                    <a:lnTo>
                      <a:pt x="366" y="109"/>
                    </a:lnTo>
                    <a:lnTo>
                      <a:pt x="345" y="85"/>
                    </a:lnTo>
                    <a:lnTo>
                      <a:pt x="320" y="61"/>
                    </a:lnTo>
                    <a:lnTo>
                      <a:pt x="290" y="41"/>
                    </a:lnTo>
                    <a:lnTo>
                      <a:pt x="255" y="24"/>
                    </a:lnTo>
                    <a:lnTo>
                      <a:pt x="217" y="10"/>
                    </a:lnTo>
                    <a:lnTo>
                      <a:pt x="171" y="2"/>
                    </a:lnTo>
                    <a:lnTo>
                      <a:pt x="121" y="0"/>
                    </a:lnTo>
                    <a:lnTo>
                      <a:pt x="63" y="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0" name="Freeform 50"/>
              <p:cNvSpPr>
                <a:spLocks/>
              </p:cNvSpPr>
              <p:nvPr/>
            </p:nvSpPr>
            <p:spPr bwMode="auto">
              <a:xfrm>
                <a:off x="2617" y="3115"/>
                <a:ext cx="88" cy="70"/>
              </a:xfrm>
              <a:custGeom>
                <a:avLst/>
                <a:gdLst>
                  <a:gd name="T0" fmla="*/ 0 w 177"/>
                  <a:gd name="T1" fmla="*/ 0 h 138"/>
                  <a:gd name="T2" fmla="*/ 0 w 177"/>
                  <a:gd name="T3" fmla="*/ 1 h 138"/>
                  <a:gd name="T4" fmla="*/ 0 w 177"/>
                  <a:gd name="T5" fmla="*/ 1 h 138"/>
                  <a:gd name="T6" fmla="*/ 0 w 177"/>
                  <a:gd name="T7" fmla="*/ 1 h 138"/>
                  <a:gd name="T8" fmla="*/ 0 w 177"/>
                  <a:gd name="T9" fmla="*/ 1 h 138"/>
                  <a:gd name="T10" fmla="*/ 0 w 177"/>
                  <a:gd name="T11" fmla="*/ 1 h 138"/>
                  <a:gd name="T12" fmla="*/ 0 w 177"/>
                  <a:gd name="T13" fmla="*/ 1 h 138"/>
                  <a:gd name="T14" fmla="*/ 1 w 177"/>
                  <a:gd name="T15" fmla="*/ 1 h 138"/>
                  <a:gd name="T16" fmla="*/ 1 w 177"/>
                  <a:gd name="T17" fmla="*/ 2 h 138"/>
                  <a:gd name="T18" fmla="*/ 1 w 177"/>
                  <a:gd name="T19" fmla="*/ 2 h 138"/>
                  <a:gd name="T20" fmla="*/ 1 w 177"/>
                  <a:gd name="T21" fmla="*/ 1 h 138"/>
                  <a:gd name="T22" fmla="*/ 1 w 177"/>
                  <a:gd name="T23" fmla="*/ 1 h 138"/>
                  <a:gd name="T24" fmla="*/ 1 w 177"/>
                  <a:gd name="T25" fmla="*/ 1 h 138"/>
                  <a:gd name="T26" fmla="*/ 0 w 177"/>
                  <a:gd name="T27" fmla="*/ 1 h 138"/>
                  <a:gd name="T28" fmla="*/ 0 w 177"/>
                  <a:gd name="T29" fmla="*/ 1 h 138"/>
                  <a:gd name="T30" fmla="*/ 0 w 177"/>
                  <a:gd name="T31" fmla="*/ 1 h 138"/>
                  <a:gd name="T32" fmla="*/ 0 w 177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38"/>
                  <a:gd name="T53" fmla="*/ 177 w 177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38">
                    <a:moveTo>
                      <a:pt x="0" y="0"/>
                    </a:moveTo>
                    <a:lnTo>
                      <a:pt x="6" y="1"/>
                    </a:lnTo>
                    <a:lnTo>
                      <a:pt x="20" y="6"/>
                    </a:lnTo>
                    <a:lnTo>
                      <a:pt x="43" y="15"/>
                    </a:lnTo>
                    <a:lnTo>
                      <a:pt x="69" y="27"/>
                    </a:lnTo>
                    <a:lnTo>
                      <a:pt x="98" y="45"/>
                    </a:lnTo>
                    <a:lnTo>
                      <a:pt x="127" y="69"/>
                    </a:lnTo>
                    <a:lnTo>
                      <a:pt x="154" y="101"/>
                    </a:lnTo>
                    <a:lnTo>
                      <a:pt x="177" y="138"/>
                    </a:lnTo>
                    <a:lnTo>
                      <a:pt x="175" y="133"/>
                    </a:lnTo>
                    <a:lnTo>
                      <a:pt x="171" y="116"/>
                    </a:lnTo>
                    <a:lnTo>
                      <a:pt x="163" y="96"/>
                    </a:lnTo>
                    <a:lnTo>
                      <a:pt x="148" y="71"/>
                    </a:lnTo>
                    <a:lnTo>
                      <a:pt x="127" y="45"/>
                    </a:lnTo>
                    <a:lnTo>
                      <a:pt x="94" y="23"/>
                    </a:lnTo>
                    <a:lnTo>
                      <a:pt x="5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1" name="Freeform 51"/>
              <p:cNvSpPr>
                <a:spLocks/>
              </p:cNvSpPr>
              <p:nvPr/>
            </p:nvSpPr>
            <p:spPr bwMode="auto">
              <a:xfrm>
                <a:off x="2456" y="3169"/>
                <a:ext cx="105" cy="31"/>
              </a:xfrm>
              <a:custGeom>
                <a:avLst/>
                <a:gdLst>
                  <a:gd name="T0" fmla="*/ 0 w 209"/>
                  <a:gd name="T1" fmla="*/ 0 h 63"/>
                  <a:gd name="T2" fmla="*/ 1 w 209"/>
                  <a:gd name="T3" fmla="*/ 0 h 63"/>
                  <a:gd name="T4" fmla="*/ 1 w 209"/>
                  <a:gd name="T5" fmla="*/ 0 h 63"/>
                  <a:gd name="T6" fmla="*/ 1 w 209"/>
                  <a:gd name="T7" fmla="*/ 0 h 63"/>
                  <a:gd name="T8" fmla="*/ 1 w 209"/>
                  <a:gd name="T9" fmla="*/ 0 h 63"/>
                  <a:gd name="T10" fmla="*/ 1 w 209"/>
                  <a:gd name="T11" fmla="*/ 0 h 63"/>
                  <a:gd name="T12" fmla="*/ 1 w 209"/>
                  <a:gd name="T13" fmla="*/ 0 h 63"/>
                  <a:gd name="T14" fmla="*/ 2 w 209"/>
                  <a:gd name="T15" fmla="*/ 0 h 63"/>
                  <a:gd name="T16" fmla="*/ 2 w 209"/>
                  <a:gd name="T17" fmla="*/ 0 h 63"/>
                  <a:gd name="T18" fmla="*/ 2 w 209"/>
                  <a:gd name="T19" fmla="*/ 0 h 63"/>
                  <a:gd name="T20" fmla="*/ 2 w 209"/>
                  <a:gd name="T21" fmla="*/ 0 h 63"/>
                  <a:gd name="T22" fmla="*/ 2 w 209"/>
                  <a:gd name="T23" fmla="*/ 0 h 63"/>
                  <a:gd name="T24" fmla="*/ 2 w 209"/>
                  <a:gd name="T25" fmla="*/ 0 h 63"/>
                  <a:gd name="T26" fmla="*/ 1 w 209"/>
                  <a:gd name="T27" fmla="*/ 0 h 63"/>
                  <a:gd name="T28" fmla="*/ 1 w 209"/>
                  <a:gd name="T29" fmla="*/ 0 h 63"/>
                  <a:gd name="T30" fmla="*/ 1 w 209"/>
                  <a:gd name="T31" fmla="*/ 0 h 63"/>
                  <a:gd name="T32" fmla="*/ 0 w 20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9"/>
                  <a:gd name="T52" fmla="*/ 0 h 63"/>
                  <a:gd name="T53" fmla="*/ 209 w 20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9" h="63">
                    <a:moveTo>
                      <a:pt x="0" y="61"/>
                    </a:moveTo>
                    <a:lnTo>
                      <a:pt x="4" y="56"/>
                    </a:lnTo>
                    <a:lnTo>
                      <a:pt x="14" y="41"/>
                    </a:lnTo>
                    <a:lnTo>
                      <a:pt x="31" y="24"/>
                    </a:lnTo>
                    <a:lnTo>
                      <a:pt x="54" y="9"/>
                    </a:lnTo>
                    <a:lnTo>
                      <a:pt x="83" y="0"/>
                    </a:lnTo>
                    <a:lnTo>
                      <a:pt x="119" y="2"/>
                    </a:lnTo>
                    <a:lnTo>
                      <a:pt x="161" y="22"/>
                    </a:lnTo>
                    <a:lnTo>
                      <a:pt x="209" y="63"/>
                    </a:lnTo>
                    <a:lnTo>
                      <a:pt x="204" y="59"/>
                    </a:lnTo>
                    <a:lnTo>
                      <a:pt x="188" y="49"/>
                    </a:lnTo>
                    <a:lnTo>
                      <a:pt x="165" y="37"/>
                    </a:lnTo>
                    <a:lnTo>
                      <a:pt x="137" y="26"/>
                    </a:lnTo>
                    <a:lnTo>
                      <a:pt x="102" y="19"/>
                    </a:lnTo>
                    <a:lnTo>
                      <a:pt x="67" y="21"/>
                    </a:lnTo>
                    <a:lnTo>
                      <a:pt x="33" y="34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2" name="Freeform 53"/>
              <p:cNvSpPr>
                <a:spLocks/>
              </p:cNvSpPr>
              <p:nvPr/>
            </p:nvSpPr>
            <p:spPr bwMode="auto">
              <a:xfrm>
                <a:off x="2598" y="3721"/>
                <a:ext cx="21" cy="162"/>
              </a:xfrm>
              <a:custGeom>
                <a:avLst/>
                <a:gdLst>
                  <a:gd name="T0" fmla="*/ 1 w 42"/>
                  <a:gd name="T1" fmla="*/ 0 h 325"/>
                  <a:gd name="T2" fmla="*/ 1 w 42"/>
                  <a:gd name="T3" fmla="*/ 0 h 325"/>
                  <a:gd name="T4" fmla="*/ 1 w 42"/>
                  <a:gd name="T5" fmla="*/ 0 h 325"/>
                  <a:gd name="T6" fmla="*/ 1 w 42"/>
                  <a:gd name="T7" fmla="*/ 0 h 325"/>
                  <a:gd name="T8" fmla="*/ 1 w 42"/>
                  <a:gd name="T9" fmla="*/ 0 h 325"/>
                  <a:gd name="T10" fmla="*/ 0 w 42"/>
                  <a:gd name="T11" fmla="*/ 1 h 325"/>
                  <a:gd name="T12" fmla="*/ 1 w 42"/>
                  <a:gd name="T13" fmla="*/ 1 h 325"/>
                  <a:gd name="T14" fmla="*/ 1 w 42"/>
                  <a:gd name="T15" fmla="*/ 2 h 325"/>
                  <a:gd name="T16" fmla="*/ 1 w 42"/>
                  <a:gd name="T17" fmla="*/ 2 h 325"/>
                  <a:gd name="T18" fmla="*/ 1 w 42"/>
                  <a:gd name="T19" fmla="*/ 2 h 325"/>
                  <a:gd name="T20" fmla="*/ 1 w 42"/>
                  <a:gd name="T21" fmla="*/ 1 h 325"/>
                  <a:gd name="T22" fmla="*/ 1 w 42"/>
                  <a:gd name="T23" fmla="*/ 0 h 325"/>
                  <a:gd name="T24" fmla="*/ 1 w 42"/>
                  <a:gd name="T25" fmla="*/ 0 h 3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5"/>
                  <a:gd name="T41" fmla="*/ 42 w 42"/>
                  <a:gd name="T42" fmla="*/ 325 h 3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5">
                    <a:moveTo>
                      <a:pt x="42" y="0"/>
                    </a:moveTo>
                    <a:lnTo>
                      <a:pt x="38" y="8"/>
                    </a:lnTo>
                    <a:lnTo>
                      <a:pt x="29" y="30"/>
                    </a:lnTo>
                    <a:lnTo>
                      <a:pt x="17" y="64"/>
                    </a:lnTo>
                    <a:lnTo>
                      <a:pt x="6" y="106"/>
                    </a:lnTo>
                    <a:lnTo>
                      <a:pt x="0" y="157"/>
                    </a:lnTo>
                    <a:lnTo>
                      <a:pt x="2" y="211"/>
                    </a:lnTo>
                    <a:lnTo>
                      <a:pt x="15" y="269"/>
                    </a:lnTo>
                    <a:lnTo>
                      <a:pt x="42" y="325"/>
                    </a:lnTo>
                    <a:lnTo>
                      <a:pt x="35" y="293"/>
                    </a:lnTo>
                    <a:lnTo>
                      <a:pt x="23" y="211"/>
                    </a:lnTo>
                    <a:lnTo>
                      <a:pt x="19" y="10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7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3" name="Freeform 54"/>
              <p:cNvSpPr>
                <a:spLocks/>
              </p:cNvSpPr>
              <p:nvPr/>
            </p:nvSpPr>
            <p:spPr bwMode="auto">
              <a:xfrm>
                <a:off x="2644" y="3706"/>
                <a:ext cx="102" cy="19"/>
              </a:xfrm>
              <a:custGeom>
                <a:avLst/>
                <a:gdLst>
                  <a:gd name="T0" fmla="*/ 0 w 203"/>
                  <a:gd name="T1" fmla="*/ 0 h 39"/>
                  <a:gd name="T2" fmla="*/ 1 w 203"/>
                  <a:gd name="T3" fmla="*/ 0 h 39"/>
                  <a:gd name="T4" fmla="*/ 1 w 203"/>
                  <a:gd name="T5" fmla="*/ 0 h 39"/>
                  <a:gd name="T6" fmla="*/ 1 w 203"/>
                  <a:gd name="T7" fmla="*/ 0 h 39"/>
                  <a:gd name="T8" fmla="*/ 1 w 203"/>
                  <a:gd name="T9" fmla="*/ 0 h 39"/>
                  <a:gd name="T10" fmla="*/ 1 w 203"/>
                  <a:gd name="T11" fmla="*/ 0 h 39"/>
                  <a:gd name="T12" fmla="*/ 1 w 203"/>
                  <a:gd name="T13" fmla="*/ 0 h 39"/>
                  <a:gd name="T14" fmla="*/ 2 w 203"/>
                  <a:gd name="T15" fmla="*/ 0 h 39"/>
                  <a:gd name="T16" fmla="*/ 2 w 203"/>
                  <a:gd name="T17" fmla="*/ 0 h 39"/>
                  <a:gd name="T18" fmla="*/ 2 w 203"/>
                  <a:gd name="T19" fmla="*/ 0 h 39"/>
                  <a:gd name="T20" fmla="*/ 2 w 203"/>
                  <a:gd name="T21" fmla="*/ 0 h 39"/>
                  <a:gd name="T22" fmla="*/ 2 w 203"/>
                  <a:gd name="T23" fmla="*/ 0 h 39"/>
                  <a:gd name="T24" fmla="*/ 2 w 203"/>
                  <a:gd name="T25" fmla="*/ 0 h 39"/>
                  <a:gd name="T26" fmla="*/ 1 w 203"/>
                  <a:gd name="T27" fmla="*/ 0 h 39"/>
                  <a:gd name="T28" fmla="*/ 1 w 203"/>
                  <a:gd name="T29" fmla="*/ 0 h 39"/>
                  <a:gd name="T30" fmla="*/ 1 w 203"/>
                  <a:gd name="T31" fmla="*/ 0 h 39"/>
                  <a:gd name="T32" fmla="*/ 0 w 20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3"/>
                  <a:gd name="T52" fmla="*/ 0 h 39"/>
                  <a:gd name="T53" fmla="*/ 203 w 20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3" h="39">
                    <a:moveTo>
                      <a:pt x="0" y="0"/>
                    </a:moveTo>
                    <a:lnTo>
                      <a:pt x="2" y="2"/>
                    </a:lnTo>
                    <a:lnTo>
                      <a:pt x="6" y="9"/>
                    </a:lnTo>
                    <a:lnTo>
                      <a:pt x="15" y="17"/>
                    </a:lnTo>
                    <a:lnTo>
                      <a:pt x="33" y="26"/>
                    </a:lnTo>
                    <a:lnTo>
                      <a:pt x="58" y="33"/>
                    </a:lnTo>
                    <a:lnTo>
                      <a:pt x="94" y="38"/>
                    </a:lnTo>
                    <a:lnTo>
                      <a:pt x="142" y="39"/>
                    </a:lnTo>
                    <a:lnTo>
                      <a:pt x="203" y="34"/>
                    </a:lnTo>
                    <a:lnTo>
                      <a:pt x="198" y="34"/>
                    </a:lnTo>
                    <a:lnTo>
                      <a:pt x="182" y="33"/>
                    </a:lnTo>
                    <a:lnTo>
                      <a:pt x="157" y="31"/>
                    </a:lnTo>
                    <a:lnTo>
                      <a:pt x="129" y="29"/>
                    </a:lnTo>
                    <a:lnTo>
                      <a:pt x="96" y="24"/>
                    </a:lnTo>
                    <a:lnTo>
                      <a:pt x="63" y="19"/>
                    </a:lnTo>
                    <a:lnTo>
                      <a:pt x="2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4" name="Freeform 65"/>
              <p:cNvSpPr>
                <a:spLocks/>
              </p:cNvSpPr>
              <p:nvPr/>
            </p:nvSpPr>
            <p:spPr bwMode="auto">
              <a:xfrm>
                <a:off x="2850" y="4026"/>
                <a:ext cx="45" cy="57"/>
              </a:xfrm>
              <a:custGeom>
                <a:avLst/>
                <a:gdLst>
                  <a:gd name="T0" fmla="*/ 1 w 90"/>
                  <a:gd name="T1" fmla="*/ 1 h 113"/>
                  <a:gd name="T2" fmla="*/ 1 w 90"/>
                  <a:gd name="T3" fmla="*/ 1 h 113"/>
                  <a:gd name="T4" fmla="*/ 1 w 90"/>
                  <a:gd name="T5" fmla="*/ 1 h 113"/>
                  <a:gd name="T6" fmla="*/ 1 w 90"/>
                  <a:gd name="T7" fmla="*/ 1 h 113"/>
                  <a:gd name="T8" fmla="*/ 1 w 90"/>
                  <a:gd name="T9" fmla="*/ 1 h 113"/>
                  <a:gd name="T10" fmla="*/ 1 w 90"/>
                  <a:gd name="T11" fmla="*/ 1 h 113"/>
                  <a:gd name="T12" fmla="*/ 1 w 90"/>
                  <a:gd name="T13" fmla="*/ 1 h 113"/>
                  <a:gd name="T14" fmla="*/ 1 w 90"/>
                  <a:gd name="T15" fmla="*/ 1 h 113"/>
                  <a:gd name="T16" fmla="*/ 1 w 90"/>
                  <a:gd name="T17" fmla="*/ 1 h 113"/>
                  <a:gd name="T18" fmla="*/ 1 w 90"/>
                  <a:gd name="T19" fmla="*/ 1 h 113"/>
                  <a:gd name="T20" fmla="*/ 1 w 90"/>
                  <a:gd name="T21" fmla="*/ 1 h 113"/>
                  <a:gd name="T22" fmla="*/ 1 w 90"/>
                  <a:gd name="T23" fmla="*/ 1 h 113"/>
                  <a:gd name="T24" fmla="*/ 1 w 90"/>
                  <a:gd name="T25" fmla="*/ 1 h 113"/>
                  <a:gd name="T26" fmla="*/ 1 w 90"/>
                  <a:gd name="T27" fmla="*/ 1 h 113"/>
                  <a:gd name="T28" fmla="*/ 1 w 90"/>
                  <a:gd name="T29" fmla="*/ 1 h 113"/>
                  <a:gd name="T30" fmla="*/ 1 w 90"/>
                  <a:gd name="T31" fmla="*/ 0 h 113"/>
                  <a:gd name="T32" fmla="*/ 1 w 90"/>
                  <a:gd name="T33" fmla="*/ 0 h 113"/>
                  <a:gd name="T34" fmla="*/ 1 w 90"/>
                  <a:gd name="T35" fmla="*/ 1 h 113"/>
                  <a:gd name="T36" fmla="*/ 1 w 90"/>
                  <a:gd name="T37" fmla="*/ 1 h 113"/>
                  <a:gd name="T38" fmla="*/ 0 w 90"/>
                  <a:gd name="T39" fmla="*/ 1 h 113"/>
                  <a:gd name="T40" fmla="*/ 0 w 90"/>
                  <a:gd name="T41" fmla="*/ 1 h 113"/>
                  <a:gd name="T42" fmla="*/ 1 w 90"/>
                  <a:gd name="T43" fmla="*/ 1 h 113"/>
                  <a:gd name="T44" fmla="*/ 1 w 90"/>
                  <a:gd name="T45" fmla="*/ 1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0"/>
                  <a:gd name="T70" fmla="*/ 0 h 113"/>
                  <a:gd name="T71" fmla="*/ 90 w 90"/>
                  <a:gd name="T72" fmla="*/ 113 h 1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0" h="113">
                    <a:moveTo>
                      <a:pt x="4" y="18"/>
                    </a:moveTo>
                    <a:lnTo>
                      <a:pt x="64" y="106"/>
                    </a:lnTo>
                    <a:lnTo>
                      <a:pt x="67" y="110"/>
                    </a:lnTo>
                    <a:lnTo>
                      <a:pt x="73" y="113"/>
                    </a:lnTo>
                    <a:lnTo>
                      <a:pt x="79" y="113"/>
                    </a:lnTo>
                    <a:lnTo>
                      <a:pt x="85" y="111"/>
                    </a:lnTo>
                    <a:lnTo>
                      <a:pt x="89" y="108"/>
                    </a:lnTo>
                    <a:lnTo>
                      <a:pt x="90" y="103"/>
                    </a:lnTo>
                    <a:lnTo>
                      <a:pt x="90" y="99"/>
                    </a:lnTo>
                    <a:lnTo>
                      <a:pt x="89" y="94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5" name="Freeform 67"/>
              <p:cNvSpPr>
                <a:spLocks/>
              </p:cNvSpPr>
              <p:nvPr/>
            </p:nvSpPr>
            <p:spPr bwMode="auto">
              <a:xfrm>
                <a:off x="2753" y="4049"/>
                <a:ext cx="38" cy="61"/>
              </a:xfrm>
              <a:custGeom>
                <a:avLst/>
                <a:gdLst>
                  <a:gd name="T0" fmla="*/ 1 w 74"/>
                  <a:gd name="T1" fmla="*/ 1 h 122"/>
                  <a:gd name="T2" fmla="*/ 0 w 74"/>
                  <a:gd name="T3" fmla="*/ 1 h 122"/>
                  <a:gd name="T4" fmla="*/ 0 w 74"/>
                  <a:gd name="T5" fmla="*/ 1 h 122"/>
                  <a:gd name="T6" fmla="*/ 0 w 74"/>
                  <a:gd name="T7" fmla="*/ 1 h 122"/>
                  <a:gd name="T8" fmla="*/ 0 w 74"/>
                  <a:gd name="T9" fmla="*/ 1 h 122"/>
                  <a:gd name="T10" fmla="*/ 1 w 74"/>
                  <a:gd name="T11" fmla="*/ 1 h 122"/>
                  <a:gd name="T12" fmla="*/ 1 w 74"/>
                  <a:gd name="T13" fmla="*/ 1 h 122"/>
                  <a:gd name="T14" fmla="*/ 1 w 74"/>
                  <a:gd name="T15" fmla="*/ 1 h 122"/>
                  <a:gd name="T16" fmla="*/ 1 w 74"/>
                  <a:gd name="T17" fmla="*/ 1 h 122"/>
                  <a:gd name="T18" fmla="*/ 1 w 74"/>
                  <a:gd name="T19" fmla="*/ 1 h 122"/>
                  <a:gd name="T20" fmla="*/ 1 w 74"/>
                  <a:gd name="T21" fmla="*/ 1 h 122"/>
                  <a:gd name="T22" fmla="*/ 1 w 74"/>
                  <a:gd name="T23" fmla="*/ 1 h 122"/>
                  <a:gd name="T24" fmla="*/ 1 w 74"/>
                  <a:gd name="T25" fmla="*/ 1 h 122"/>
                  <a:gd name="T26" fmla="*/ 1 w 74"/>
                  <a:gd name="T27" fmla="*/ 1 h 122"/>
                  <a:gd name="T28" fmla="*/ 1 w 74"/>
                  <a:gd name="T29" fmla="*/ 1 h 122"/>
                  <a:gd name="T30" fmla="*/ 1 w 74"/>
                  <a:gd name="T31" fmla="*/ 1 h 122"/>
                  <a:gd name="T32" fmla="*/ 1 w 74"/>
                  <a:gd name="T33" fmla="*/ 1 h 122"/>
                  <a:gd name="T34" fmla="*/ 1 w 74"/>
                  <a:gd name="T35" fmla="*/ 1 h 122"/>
                  <a:gd name="T36" fmla="*/ 1 w 74"/>
                  <a:gd name="T37" fmla="*/ 0 h 122"/>
                  <a:gd name="T38" fmla="*/ 1 w 74"/>
                  <a:gd name="T39" fmla="*/ 1 h 122"/>
                  <a:gd name="T40" fmla="*/ 1 w 74"/>
                  <a:gd name="T41" fmla="*/ 1 h 122"/>
                  <a:gd name="T42" fmla="*/ 1 w 74"/>
                  <a:gd name="T43" fmla="*/ 1 h 122"/>
                  <a:gd name="T44" fmla="*/ 1 w 74"/>
                  <a:gd name="T45" fmla="*/ 1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4"/>
                  <a:gd name="T70" fmla="*/ 0 h 122"/>
                  <a:gd name="T71" fmla="*/ 74 w 74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4" h="122">
                    <a:moveTo>
                      <a:pt x="48" y="9"/>
                    </a:moveTo>
                    <a:lnTo>
                      <a:pt x="0" y="103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4" y="117"/>
                    </a:lnTo>
                    <a:lnTo>
                      <a:pt x="7" y="120"/>
                    </a:lnTo>
                    <a:lnTo>
                      <a:pt x="13" y="122"/>
                    </a:lnTo>
                    <a:lnTo>
                      <a:pt x="19" y="120"/>
                    </a:lnTo>
                    <a:lnTo>
                      <a:pt x="23" y="119"/>
                    </a:lnTo>
                    <a:lnTo>
                      <a:pt x="27" y="114"/>
                    </a:lnTo>
                    <a:lnTo>
                      <a:pt x="73" y="19"/>
                    </a:lnTo>
                    <a:lnTo>
                      <a:pt x="74" y="14"/>
                    </a:lnTo>
                    <a:lnTo>
                      <a:pt x="73" y="9"/>
                    </a:lnTo>
                    <a:lnTo>
                      <a:pt x="71" y="5"/>
                    </a:lnTo>
                    <a:lnTo>
                      <a:pt x="67" y="2"/>
                    </a:lnTo>
                    <a:lnTo>
                      <a:pt x="61" y="0"/>
                    </a:lnTo>
                    <a:lnTo>
                      <a:pt x="55" y="2"/>
                    </a:lnTo>
                    <a:lnTo>
                      <a:pt x="50" y="4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6" name="Freeform 69"/>
              <p:cNvSpPr>
                <a:spLocks/>
              </p:cNvSpPr>
              <p:nvPr/>
            </p:nvSpPr>
            <p:spPr bwMode="auto">
              <a:xfrm>
                <a:off x="2736" y="3855"/>
                <a:ext cx="44" cy="57"/>
              </a:xfrm>
              <a:custGeom>
                <a:avLst/>
                <a:gdLst>
                  <a:gd name="T0" fmla="*/ 1 w 88"/>
                  <a:gd name="T1" fmla="*/ 1 h 113"/>
                  <a:gd name="T2" fmla="*/ 1 w 88"/>
                  <a:gd name="T3" fmla="*/ 1 h 113"/>
                  <a:gd name="T4" fmla="*/ 1 w 88"/>
                  <a:gd name="T5" fmla="*/ 1 h 113"/>
                  <a:gd name="T6" fmla="*/ 1 w 88"/>
                  <a:gd name="T7" fmla="*/ 1 h 113"/>
                  <a:gd name="T8" fmla="*/ 1 w 88"/>
                  <a:gd name="T9" fmla="*/ 1 h 113"/>
                  <a:gd name="T10" fmla="*/ 1 w 88"/>
                  <a:gd name="T11" fmla="*/ 1 h 113"/>
                  <a:gd name="T12" fmla="*/ 1 w 88"/>
                  <a:gd name="T13" fmla="*/ 1 h 113"/>
                  <a:gd name="T14" fmla="*/ 1 w 88"/>
                  <a:gd name="T15" fmla="*/ 1 h 113"/>
                  <a:gd name="T16" fmla="*/ 1 w 88"/>
                  <a:gd name="T17" fmla="*/ 1 h 113"/>
                  <a:gd name="T18" fmla="*/ 1 w 88"/>
                  <a:gd name="T19" fmla="*/ 1 h 113"/>
                  <a:gd name="T20" fmla="*/ 1 w 88"/>
                  <a:gd name="T21" fmla="*/ 1 h 113"/>
                  <a:gd name="T22" fmla="*/ 1 w 88"/>
                  <a:gd name="T23" fmla="*/ 1 h 113"/>
                  <a:gd name="T24" fmla="*/ 1 w 88"/>
                  <a:gd name="T25" fmla="*/ 1 h 113"/>
                  <a:gd name="T26" fmla="*/ 1 w 88"/>
                  <a:gd name="T27" fmla="*/ 1 h 113"/>
                  <a:gd name="T28" fmla="*/ 1 w 88"/>
                  <a:gd name="T29" fmla="*/ 1 h 113"/>
                  <a:gd name="T30" fmla="*/ 1 w 88"/>
                  <a:gd name="T31" fmla="*/ 0 h 113"/>
                  <a:gd name="T32" fmla="*/ 1 w 88"/>
                  <a:gd name="T33" fmla="*/ 0 h 113"/>
                  <a:gd name="T34" fmla="*/ 1 w 88"/>
                  <a:gd name="T35" fmla="*/ 1 h 113"/>
                  <a:gd name="T36" fmla="*/ 1 w 88"/>
                  <a:gd name="T37" fmla="*/ 1 h 113"/>
                  <a:gd name="T38" fmla="*/ 0 w 88"/>
                  <a:gd name="T39" fmla="*/ 1 h 113"/>
                  <a:gd name="T40" fmla="*/ 0 w 88"/>
                  <a:gd name="T41" fmla="*/ 1 h 113"/>
                  <a:gd name="T42" fmla="*/ 1 w 88"/>
                  <a:gd name="T43" fmla="*/ 1 h 113"/>
                  <a:gd name="T44" fmla="*/ 1 w 88"/>
                  <a:gd name="T45" fmla="*/ 1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8"/>
                  <a:gd name="T70" fmla="*/ 0 h 113"/>
                  <a:gd name="T71" fmla="*/ 88 w 88"/>
                  <a:gd name="T72" fmla="*/ 113 h 1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8" h="113">
                    <a:moveTo>
                      <a:pt x="2" y="18"/>
                    </a:moveTo>
                    <a:lnTo>
                      <a:pt x="62" y="106"/>
                    </a:lnTo>
                    <a:lnTo>
                      <a:pt x="65" y="110"/>
                    </a:lnTo>
                    <a:lnTo>
                      <a:pt x="71" y="113"/>
                    </a:lnTo>
                    <a:lnTo>
                      <a:pt x="77" y="113"/>
                    </a:lnTo>
                    <a:lnTo>
                      <a:pt x="83" y="112"/>
                    </a:lnTo>
                    <a:lnTo>
                      <a:pt x="86" y="108"/>
                    </a:lnTo>
                    <a:lnTo>
                      <a:pt x="88" y="103"/>
                    </a:lnTo>
                    <a:lnTo>
                      <a:pt x="88" y="100"/>
                    </a:lnTo>
                    <a:lnTo>
                      <a:pt x="86" y="95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7" name="Freeform 70"/>
              <p:cNvSpPr>
                <a:spLocks/>
              </p:cNvSpPr>
              <p:nvPr/>
            </p:nvSpPr>
            <p:spPr bwMode="auto">
              <a:xfrm>
                <a:off x="2836" y="3814"/>
                <a:ext cx="38" cy="60"/>
              </a:xfrm>
              <a:custGeom>
                <a:avLst/>
                <a:gdLst>
                  <a:gd name="T0" fmla="*/ 1 w 76"/>
                  <a:gd name="T1" fmla="*/ 1 h 120"/>
                  <a:gd name="T2" fmla="*/ 1 w 76"/>
                  <a:gd name="T3" fmla="*/ 1 h 120"/>
                  <a:gd name="T4" fmla="*/ 1 w 76"/>
                  <a:gd name="T5" fmla="*/ 1 h 120"/>
                  <a:gd name="T6" fmla="*/ 0 w 76"/>
                  <a:gd name="T7" fmla="*/ 1 h 120"/>
                  <a:gd name="T8" fmla="*/ 1 w 76"/>
                  <a:gd name="T9" fmla="*/ 1 h 120"/>
                  <a:gd name="T10" fmla="*/ 1 w 76"/>
                  <a:gd name="T11" fmla="*/ 1 h 120"/>
                  <a:gd name="T12" fmla="*/ 1 w 76"/>
                  <a:gd name="T13" fmla="*/ 1 h 120"/>
                  <a:gd name="T14" fmla="*/ 1 w 76"/>
                  <a:gd name="T15" fmla="*/ 1 h 120"/>
                  <a:gd name="T16" fmla="*/ 1 w 76"/>
                  <a:gd name="T17" fmla="*/ 1 h 120"/>
                  <a:gd name="T18" fmla="*/ 1 w 76"/>
                  <a:gd name="T19" fmla="*/ 1 h 120"/>
                  <a:gd name="T20" fmla="*/ 1 w 76"/>
                  <a:gd name="T21" fmla="*/ 1 h 120"/>
                  <a:gd name="T22" fmla="*/ 1 w 76"/>
                  <a:gd name="T23" fmla="*/ 1 h 120"/>
                  <a:gd name="T24" fmla="*/ 1 w 76"/>
                  <a:gd name="T25" fmla="*/ 1 h 120"/>
                  <a:gd name="T26" fmla="*/ 1 w 76"/>
                  <a:gd name="T27" fmla="*/ 1 h 120"/>
                  <a:gd name="T28" fmla="*/ 1 w 76"/>
                  <a:gd name="T29" fmla="*/ 1 h 120"/>
                  <a:gd name="T30" fmla="*/ 1 w 76"/>
                  <a:gd name="T31" fmla="*/ 1 h 120"/>
                  <a:gd name="T32" fmla="*/ 1 w 76"/>
                  <a:gd name="T33" fmla="*/ 1 h 120"/>
                  <a:gd name="T34" fmla="*/ 1 w 76"/>
                  <a:gd name="T35" fmla="*/ 1 h 120"/>
                  <a:gd name="T36" fmla="*/ 1 w 76"/>
                  <a:gd name="T37" fmla="*/ 0 h 120"/>
                  <a:gd name="T38" fmla="*/ 1 w 76"/>
                  <a:gd name="T39" fmla="*/ 1 h 120"/>
                  <a:gd name="T40" fmla="*/ 1 w 76"/>
                  <a:gd name="T41" fmla="*/ 1 h 120"/>
                  <a:gd name="T42" fmla="*/ 1 w 76"/>
                  <a:gd name="T43" fmla="*/ 1 h 120"/>
                  <a:gd name="T44" fmla="*/ 1 w 76"/>
                  <a:gd name="T45" fmla="*/ 1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6"/>
                  <a:gd name="T70" fmla="*/ 0 h 120"/>
                  <a:gd name="T71" fmla="*/ 76 w 76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6" h="120">
                    <a:moveTo>
                      <a:pt x="48" y="8"/>
                    </a:moveTo>
                    <a:lnTo>
                      <a:pt x="1" y="103"/>
                    </a:lnTo>
                    <a:lnTo>
                      <a:pt x="0" y="108"/>
                    </a:lnTo>
                    <a:lnTo>
                      <a:pt x="1" y="112"/>
                    </a:lnTo>
                    <a:lnTo>
                      <a:pt x="3" y="117"/>
                    </a:lnTo>
                    <a:lnTo>
                      <a:pt x="9" y="120"/>
                    </a:lnTo>
                    <a:lnTo>
                      <a:pt x="15" y="120"/>
                    </a:lnTo>
                    <a:lnTo>
                      <a:pt x="21" y="118"/>
                    </a:lnTo>
                    <a:lnTo>
                      <a:pt x="24" y="117"/>
                    </a:lnTo>
                    <a:lnTo>
                      <a:pt x="28" y="113"/>
                    </a:lnTo>
                    <a:lnTo>
                      <a:pt x="74" y="17"/>
                    </a:lnTo>
                    <a:lnTo>
                      <a:pt x="76" y="12"/>
                    </a:lnTo>
                    <a:lnTo>
                      <a:pt x="74" y="8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0"/>
                    </a:lnTo>
                    <a:lnTo>
                      <a:pt x="55" y="2"/>
                    </a:lnTo>
                    <a:lnTo>
                      <a:pt x="51" y="3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8" name="Freeform 71"/>
              <p:cNvSpPr>
                <a:spLocks/>
              </p:cNvSpPr>
              <p:nvPr/>
            </p:nvSpPr>
            <p:spPr bwMode="auto">
              <a:xfrm>
                <a:off x="2809" y="3918"/>
                <a:ext cx="82" cy="54"/>
              </a:xfrm>
              <a:custGeom>
                <a:avLst/>
                <a:gdLst>
                  <a:gd name="T0" fmla="*/ 0 w 165"/>
                  <a:gd name="T1" fmla="*/ 1 h 108"/>
                  <a:gd name="T2" fmla="*/ 1 w 165"/>
                  <a:gd name="T3" fmla="*/ 1 h 108"/>
                  <a:gd name="T4" fmla="*/ 1 w 165"/>
                  <a:gd name="T5" fmla="*/ 1 h 108"/>
                  <a:gd name="T6" fmla="*/ 1 w 165"/>
                  <a:gd name="T7" fmla="*/ 1 h 108"/>
                  <a:gd name="T8" fmla="*/ 1 w 165"/>
                  <a:gd name="T9" fmla="*/ 1 h 108"/>
                  <a:gd name="T10" fmla="*/ 1 w 165"/>
                  <a:gd name="T11" fmla="*/ 1 h 108"/>
                  <a:gd name="T12" fmla="*/ 1 w 165"/>
                  <a:gd name="T13" fmla="*/ 1 h 108"/>
                  <a:gd name="T14" fmla="*/ 1 w 165"/>
                  <a:gd name="T15" fmla="*/ 1 h 108"/>
                  <a:gd name="T16" fmla="*/ 1 w 165"/>
                  <a:gd name="T17" fmla="*/ 0 h 108"/>
                  <a:gd name="T18" fmla="*/ 1 w 165"/>
                  <a:gd name="T19" fmla="*/ 0 h 108"/>
                  <a:gd name="T20" fmla="*/ 1 w 165"/>
                  <a:gd name="T21" fmla="*/ 1 h 108"/>
                  <a:gd name="T22" fmla="*/ 1 w 165"/>
                  <a:gd name="T23" fmla="*/ 1 h 108"/>
                  <a:gd name="T24" fmla="*/ 0 w 165"/>
                  <a:gd name="T25" fmla="*/ 1 h 108"/>
                  <a:gd name="T26" fmla="*/ 0 w 165"/>
                  <a:gd name="T27" fmla="*/ 1 h 108"/>
                  <a:gd name="T28" fmla="*/ 0 w 165"/>
                  <a:gd name="T29" fmla="*/ 1 h 108"/>
                  <a:gd name="T30" fmla="*/ 0 w 165"/>
                  <a:gd name="T31" fmla="*/ 1 h 108"/>
                  <a:gd name="T32" fmla="*/ 0 w 165"/>
                  <a:gd name="T33" fmla="*/ 1 h 108"/>
                  <a:gd name="T34" fmla="*/ 0 w 165"/>
                  <a:gd name="T35" fmla="*/ 1 h 108"/>
                  <a:gd name="T36" fmla="*/ 0 w 165"/>
                  <a:gd name="T37" fmla="*/ 1 h 108"/>
                  <a:gd name="T38" fmla="*/ 0 w 165"/>
                  <a:gd name="T39" fmla="*/ 1 h 108"/>
                  <a:gd name="T40" fmla="*/ 0 w 165"/>
                  <a:gd name="T41" fmla="*/ 1 h 108"/>
                  <a:gd name="T42" fmla="*/ 0 w 165"/>
                  <a:gd name="T43" fmla="*/ 1 h 108"/>
                  <a:gd name="T44" fmla="*/ 0 w 165"/>
                  <a:gd name="T45" fmla="*/ 1 h 1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5"/>
                  <a:gd name="T70" fmla="*/ 0 h 108"/>
                  <a:gd name="T71" fmla="*/ 165 w 165"/>
                  <a:gd name="T72" fmla="*/ 108 h 1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5" h="108">
                    <a:moveTo>
                      <a:pt x="27" y="107"/>
                    </a:moveTo>
                    <a:lnTo>
                      <a:pt x="157" y="31"/>
                    </a:lnTo>
                    <a:lnTo>
                      <a:pt x="163" y="25"/>
                    </a:lnTo>
                    <a:lnTo>
                      <a:pt x="165" y="20"/>
                    </a:lnTo>
                    <a:lnTo>
                      <a:pt x="165" y="14"/>
                    </a:lnTo>
                    <a:lnTo>
                      <a:pt x="163" y="9"/>
                    </a:lnTo>
                    <a:lnTo>
                      <a:pt x="157" y="3"/>
                    </a:lnTo>
                    <a:lnTo>
                      <a:pt x="151" y="0"/>
                    </a:lnTo>
                    <a:lnTo>
                      <a:pt x="144" y="0"/>
                    </a:lnTo>
                    <a:lnTo>
                      <a:pt x="138" y="3"/>
                    </a:lnTo>
                    <a:lnTo>
                      <a:pt x="8" y="80"/>
                    </a:lnTo>
                    <a:lnTo>
                      <a:pt x="2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8" y="107"/>
                    </a:lnTo>
                    <a:lnTo>
                      <a:pt x="13" y="108"/>
                    </a:lnTo>
                    <a:lnTo>
                      <a:pt x="21" y="108"/>
                    </a:lnTo>
                    <a:lnTo>
                      <a:pt x="27" y="107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9" name="Freeform 72"/>
              <p:cNvSpPr>
                <a:spLocks/>
              </p:cNvSpPr>
              <p:nvPr/>
            </p:nvSpPr>
            <p:spPr bwMode="auto">
              <a:xfrm>
                <a:off x="2423" y="3889"/>
                <a:ext cx="56" cy="48"/>
              </a:xfrm>
              <a:custGeom>
                <a:avLst/>
                <a:gdLst>
                  <a:gd name="T0" fmla="*/ 0 w 113"/>
                  <a:gd name="T1" fmla="*/ 1 h 96"/>
                  <a:gd name="T2" fmla="*/ 0 w 113"/>
                  <a:gd name="T3" fmla="*/ 1 h 96"/>
                  <a:gd name="T4" fmla="*/ 0 w 113"/>
                  <a:gd name="T5" fmla="*/ 1 h 96"/>
                  <a:gd name="T6" fmla="*/ 0 w 113"/>
                  <a:gd name="T7" fmla="*/ 1 h 96"/>
                  <a:gd name="T8" fmla="*/ 0 w 113"/>
                  <a:gd name="T9" fmla="*/ 1 h 96"/>
                  <a:gd name="T10" fmla="*/ 0 w 113"/>
                  <a:gd name="T11" fmla="*/ 1 h 96"/>
                  <a:gd name="T12" fmla="*/ 0 w 113"/>
                  <a:gd name="T13" fmla="*/ 1 h 96"/>
                  <a:gd name="T14" fmla="*/ 0 w 113"/>
                  <a:gd name="T15" fmla="*/ 1 h 96"/>
                  <a:gd name="T16" fmla="*/ 0 w 113"/>
                  <a:gd name="T17" fmla="*/ 1 h 96"/>
                  <a:gd name="T18" fmla="*/ 0 w 113"/>
                  <a:gd name="T19" fmla="*/ 1 h 96"/>
                  <a:gd name="T20" fmla="*/ 0 w 113"/>
                  <a:gd name="T21" fmla="*/ 1 h 96"/>
                  <a:gd name="T22" fmla="*/ 0 w 113"/>
                  <a:gd name="T23" fmla="*/ 1 h 96"/>
                  <a:gd name="T24" fmla="*/ 0 w 113"/>
                  <a:gd name="T25" fmla="*/ 1 h 96"/>
                  <a:gd name="T26" fmla="*/ 0 w 113"/>
                  <a:gd name="T27" fmla="*/ 1 h 96"/>
                  <a:gd name="T28" fmla="*/ 0 w 113"/>
                  <a:gd name="T29" fmla="*/ 0 h 96"/>
                  <a:gd name="T30" fmla="*/ 0 w 113"/>
                  <a:gd name="T31" fmla="*/ 0 h 96"/>
                  <a:gd name="T32" fmla="*/ 0 w 113"/>
                  <a:gd name="T33" fmla="*/ 0 h 96"/>
                  <a:gd name="T34" fmla="*/ 0 w 113"/>
                  <a:gd name="T35" fmla="*/ 1 h 96"/>
                  <a:gd name="T36" fmla="*/ 0 w 113"/>
                  <a:gd name="T37" fmla="*/ 1 h 96"/>
                  <a:gd name="T38" fmla="*/ 0 w 113"/>
                  <a:gd name="T39" fmla="*/ 1 h 96"/>
                  <a:gd name="T40" fmla="*/ 0 w 113"/>
                  <a:gd name="T41" fmla="*/ 1 h 96"/>
                  <a:gd name="T42" fmla="*/ 0 w 113"/>
                  <a:gd name="T43" fmla="*/ 1 h 96"/>
                  <a:gd name="T44" fmla="*/ 0 w 113"/>
                  <a:gd name="T45" fmla="*/ 1 h 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96"/>
                  <a:gd name="T71" fmla="*/ 113 w 113"/>
                  <a:gd name="T72" fmla="*/ 96 h 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96">
                    <a:moveTo>
                      <a:pt x="4" y="20"/>
                    </a:moveTo>
                    <a:lnTo>
                      <a:pt x="90" y="93"/>
                    </a:lnTo>
                    <a:lnTo>
                      <a:pt x="94" y="96"/>
                    </a:lnTo>
                    <a:lnTo>
                      <a:pt x="100" y="96"/>
                    </a:lnTo>
                    <a:lnTo>
                      <a:pt x="106" y="94"/>
                    </a:lnTo>
                    <a:lnTo>
                      <a:pt x="110" y="91"/>
                    </a:lnTo>
                    <a:lnTo>
                      <a:pt x="113" y="88"/>
                    </a:lnTo>
                    <a:lnTo>
                      <a:pt x="113" y="82"/>
                    </a:lnTo>
                    <a:lnTo>
                      <a:pt x="113" y="77"/>
                    </a:lnTo>
                    <a:lnTo>
                      <a:pt x="110" y="74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40" name="Freeform 73"/>
              <p:cNvSpPr>
                <a:spLocks/>
              </p:cNvSpPr>
              <p:nvPr/>
            </p:nvSpPr>
            <p:spPr bwMode="auto">
              <a:xfrm>
                <a:off x="2521" y="3821"/>
                <a:ext cx="23" cy="63"/>
              </a:xfrm>
              <a:custGeom>
                <a:avLst/>
                <a:gdLst>
                  <a:gd name="T0" fmla="*/ 1 w 46"/>
                  <a:gd name="T1" fmla="*/ 1 h 126"/>
                  <a:gd name="T2" fmla="*/ 0 w 46"/>
                  <a:gd name="T3" fmla="*/ 1 h 126"/>
                  <a:gd name="T4" fmla="*/ 0 w 46"/>
                  <a:gd name="T5" fmla="*/ 1 h 126"/>
                  <a:gd name="T6" fmla="*/ 0 w 46"/>
                  <a:gd name="T7" fmla="*/ 1 h 126"/>
                  <a:gd name="T8" fmla="*/ 1 w 46"/>
                  <a:gd name="T9" fmla="*/ 1 h 126"/>
                  <a:gd name="T10" fmla="*/ 1 w 46"/>
                  <a:gd name="T11" fmla="*/ 1 h 126"/>
                  <a:gd name="T12" fmla="*/ 1 w 46"/>
                  <a:gd name="T13" fmla="*/ 1 h 126"/>
                  <a:gd name="T14" fmla="*/ 1 w 46"/>
                  <a:gd name="T15" fmla="*/ 1 h 126"/>
                  <a:gd name="T16" fmla="*/ 1 w 46"/>
                  <a:gd name="T17" fmla="*/ 1 h 126"/>
                  <a:gd name="T18" fmla="*/ 1 w 46"/>
                  <a:gd name="T19" fmla="*/ 1 h 126"/>
                  <a:gd name="T20" fmla="*/ 1 w 46"/>
                  <a:gd name="T21" fmla="*/ 1 h 126"/>
                  <a:gd name="T22" fmla="*/ 1 w 46"/>
                  <a:gd name="T23" fmla="*/ 1 h 126"/>
                  <a:gd name="T24" fmla="*/ 1 w 46"/>
                  <a:gd name="T25" fmla="*/ 1 h 126"/>
                  <a:gd name="T26" fmla="*/ 1 w 46"/>
                  <a:gd name="T27" fmla="*/ 1 h 126"/>
                  <a:gd name="T28" fmla="*/ 1 w 46"/>
                  <a:gd name="T29" fmla="*/ 1 h 126"/>
                  <a:gd name="T30" fmla="*/ 1 w 46"/>
                  <a:gd name="T31" fmla="*/ 1 h 126"/>
                  <a:gd name="T32" fmla="*/ 1 w 46"/>
                  <a:gd name="T33" fmla="*/ 1 h 126"/>
                  <a:gd name="T34" fmla="*/ 1 w 46"/>
                  <a:gd name="T35" fmla="*/ 0 h 126"/>
                  <a:gd name="T36" fmla="*/ 1 w 46"/>
                  <a:gd name="T37" fmla="*/ 0 h 126"/>
                  <a:gd name="T38" fmla="*/ 1 w 46"/>
                  <a:gd name="T39" fmla="*/ 1 h 126"/>
                  <a:gd name="T40" fmla="*/ 1 w 46"/>
                  <a:gd name="T41" fmla="*/ 1 h 126"/>
                  <a:gd name="T42" fmla="*/ 1 w 46"/>
                  <a:gd name="T43" fmla="*/ 1 h 126"/>
                  <a:gd name="T44" fmla="*/ 1 w 46"/>
                  <a:gd name="T45" fmla="*/ 1 h 1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126"/>
                  <a:gd name="T71" fmla="*/ 46 w 46"/>
                  <a:gd name="T72" fmla="*/ 126 h 1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126">
                    <a:moveTo>
                      <a:pt x="17" y="1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4" y="121"/>
                    </a:lnTo>
                    <a:lnTo>
                      <a:pt x="7" y="125"/>
                    </a:lnTo>
                    <a:lnTo>
                      <a:pt x="13" y="126"/>
                    </a:lnTo>
                    <a:lnTo>
                      <a:pt x="19" y="126"/>
                    </a:lnTo>
                    <a:lnTo>
                      <a:pt x="23" y="125"/>
                    </a:lnTo>
                    <a:lnTo>
                      <a:pt x="27" y="121"/>
                    </a:lnTo>
                    <a:lnTo>
                      <a:pt x="29" y="116"/>
                    </a:lnTo>
                    <a:lnTo>
                      <a:pt x="46" y="13"/>
                    </a:lnTo>
                    <a:lnTo>
                      <a:pt x="46" y="8"/>
                    </a:lnTo>
                    <a:lnTo>
                      <a:pt x="42" y="3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9" y="5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41" name="Freeform 74"/>
              <p:cNvSpPr>
                <a:spLocks/>
              </p:cNvSpPr>
              <p:nvPr/>
            </p:nvSpPr>
            <p:spPr bwMode="auto">
              <a:xfrm>
                <a:off x="2523" y="3917"/>
                <a:ext cx="70" cy="69"/>
              </a:xfrm>
              <a:custGeom>
                <a:avLst/>
                <a:gdLst>
                  <a:gd name="T0" fmla="*/ 1 w 140"/>
                  <a:gd name="T1" fmla="*/ 2 h 137"/>
                  <a:gd name="T2" fmla="*/ 1 w 140"/>
                  <a:gd name="T3" fmla="*/ 1 h 137"/>
                  <a:gd name="T4" fmla="*/ 1 w 140"/>
                  <a:gd name="T5" fmla="*/ 1 h 137"/>
                  <a:gd name="T6" fmla="*/ 1 w 140"/>
                  <a:gd name="T7" fmla="*/ 1 h 137"/>
                  <a:gd name="T8" fmla="*/ 1 w 140"/>
                  <a:gd name="T9" fmla="*/ 1 h 137"/>
                  <a:gd name="T10" fmla="*/ 1 w 140"/>
                  <a:gd name="T11" fmla="*/ 1 h 137"/>
                  <a:gd name="T12" fmla="*/ 1 w 140"/>
                  <a:gd name="T13" fmla="*/ 1 h 137"/>
                  <a:gd name="T14" fmla="*/ 1 w 140"/>
                  <a:gd name="T15" fmla="*/ 1 h 137"/>
                  <a:gd name="T16" fmla="*/ 1 w 140"/>
                  <a:gd name="T17" fmla="*/ 0 h 137"/>
                  <a:gd name="T18" fmla="*/ 1 w 140"/>
                  <a:gd name="T19" fmla="*/ 1 h 137"/>
                  <a:gd name="T20" fmla="*/ 1 w 140"/>
                  <a:gd name="T21" fmla="*/ 1 h 137"/>
                  <a:gd name="T22" fmla="*/ 1 w 140"/>
                  <a:gd name="T23" fmla="*/ 1 h 137"/>
                  <a:gd name="T24" fmla="*/ 1 w 140"/>
                  <a:gd name="T25" fmla="*/ 1 h 137"/>
                  <a:gd name="T26" fmla="*/ 1 w 140"/>
                  <a:gd name="T27" fmla="*/ 1 h 137"/>
                  <a:gd name="T28" fmla="*/ 0 w 140"/>
                  <a:gd name="T29" fmla="*/ 1 h 137"/>
                  <a:gd name="T30" fmla="*/ 0 w 140"/>
                  <a:gd name="T31" fmla="*/ 1 h 137"/>
                  <a:gd name="T32" fmla="*/ 1 w 140"/>
                  <a:gd name="T33" fmla="*/ 1 h 137"/>
                  <a:gd name="T34" fmla="*/ 1 w 140"/>
                  <a:gd name="T35" fmla="*/ 2 h 137"/>
                  <a:gd name="T36" fmla="*/ 1 w 140"/>
                  <a:gd name="T37" fmla="*/ 2 h 137"/>
                  <a:gd name="T38" fmla="*/ 1 w 140"/>
                  <a:gd name="T39" fmla="*/ 2 h 137"/>
                  <a:gd name="T40" fmla="*/ 1 w 140"/>
                  <a:gd name="T41" fmla="*/ 2 h 137"/>
                  <a:gd name="T42" fmla="*/ 1 w 140"/>
                  <a:gd name="T43" fmla="*/ 2 h 137"/>
                  <a:gd name="T44" fmla="*/ 1 w 140"/>
                  <a:gd name="T45" fmla="*/ 2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0"/>
                  <a:gd name="T70" fmla="*/ 0 h 137"/>
                  <a:gd name="T71" fmla="*/ 140 w 140"/>
                  <a:gd name="T72" fmla="*/ 137 h 1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0" h="137">
                    <a:moveTo>
                      <a:pt x="30" y="132"/>
                    </a:moveTo>
                    <a:lnTo>
                      <a:pt x="134" y="27"/>
                    </a:lnTo>
                    <a:lnTo>
                      <a:pt x="138" y="22"/>
                    </a:lnTo>
                    <a:lnTo>
                      <a:pt x="140" y="16"/>
                    </a:lnTo>
                    <a:lnTo>
                      <a:pt x="138" y="11"/>
                    </a:lnTo>
                    <a:lnTo>
                      <a:pt x="134" y="5"/>
                    </a:lnTo>
                    <a:lnTo>
                      <a:pt x="128" y="2"/>
                    </a:lnTo>
                    <a:lnTo>
                      <a:pt x="120" y="0"/>
                    </a:lnTo>
                    <a:lnTo>
                      <a:pt x="113" y="4"/>
                    </a:lnTo>
                    <a:lnTo>
                      <a:pt x="107" y="7"/>
                    </a:lnTo>
                    <a:lnTo>
                      <a:pt x="3" y="110"/>
                    </a:lnTo>
                    <a:lnTo>
                      <a:pt x="0" y="115"/>
                    </a:lnTo>
                    <a:lnTo>
                      <a:pt x="0" y="122"/>
                    </a:lnTo>
                    <a:lnTo>
                      <a:pt x="2" y="127"/>
                    </a:lnTo>
                    <a:lnTo>
                      <a:pt x="5" y="132"/>
                    </a:lnTo>
                    <a:lnTo>
                      <a:pt x="11" y="136"/>
                    </a:lnTo>
                    <a:lnTo>
                      <a:pt x="19" y="137"/>
                    </a:lnTo>
                    <a:lnTo>
                      <a:pt x="25" y="136"/>
                    </a:lnTo>
                    <a:lnTo>
                      <a:pt x="30" y="132"/>
                    </a:lnTo>
                    <a:close/>
                  </a:path>
                </a:pathLst>
              </a:custGeom>
              <a:solidFill>
                <a:srgbClr val="B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507" name="Freeform 75"/>
            <p:cNvSpPr>
              <a:spLocks/>
            </p:cNvSpPr>
            <p:nvPr/>
          </p:nvSpPr>
          <p:spPr bwMode="auto">
            <a:xfrm>
              <a:off x="3336" y="3992"/>
              <a:ext cx="44" cy="56"/>
            </a:xfrm>
            <a:custGeom>
              <a:avLst/>
              <a:gdLst>
                <a:gd name="T0" fmla="*/ 1 w 88"/>
                <a:gd name="T1" fmla="*/ 0 h 114"/>
                <a:gd name="T2" fmla="*/ 1 w 88"/>
                <a:gd name="T3" fmla="*/ 0 h 114"/>
                <a:gd name="T4" fmla="*/ 1 w 88"/>
                <a:gd name="T5" fmla="*/ 0 h 114"/>
                <a:gd name="T6" fmla="*/ 1 w 88"/>
                <a:gd name="T7" fmla="*/ 0 h 114"/>
                <a:gd name="T8" fmla="*/ 1 w 88"/>
                <a:gd name="T9" fmla="*/ 0 h 114"/>
                <a:gd name="T10" fmla="*/ 1 w 88"/>
                <a:gd name="T11" fmla="*/ 0 h 114"/>
                <a:gd name="T12" fmla="*/ 1 w 88"/>
                <a:gd name="T13" fmla="*/ 0 h 114"/>
                <a:gd name="T14" fmla="*/ 1 w 88"/>
                <a:gd name="T15" fmla="*/ 0 h 114"/>
                <a:gd name="T16" fmla="*/ 1 w 88"/>
                <a:gd name="T17" fmla="*/ 0 h 114"/>
                <a:gd name="T18" fmla="*/ 1 w 88"/>
                <a:gd name="T19" fmla="*/ 0 h 114"/>
                <a:gd name="T20" fmla="*/ 1 w 88"/>
                <a:gd name="T21" fmla="*/ 0 h 114"/>
                <a:gd name="T22" fmla="*/ 1 w 88"/>
                <a:gd name="T23" fmla="*/ 0 h 114"/>
                <a:gd name="T24" fmla="*/ 1 w 88"/>
                <a:gd name="T25" fmla="*/ 0 h 114"/>
                <a:gd name="T26" fmla="*/ 1 w 88"/>
                <a:gd name="T27" fmla="*/ 0 h 114"/>
                <a:gd name="T28" fmla="*/ 1 w 88"/>
                <a:gd name="T29" fmla="*/ 0 h 114"/>
                <a:gd name="T30" fmla="*/ 1 w 88"/>
                <a:gd name="T31" fmla="*/ 0 h 114"/>
                <a:gd name="T32" fmla="*/ 1 w 88"/>
                <a:gd name="T33" fmla="*/ 0 h 114"/>
                <a:gd name="T34" fmla="*/ 1 w 88"/>
                <a:gd name="T35" fmla="*/ 0 h 114"/>
                <a:gd name="T36" fmla="*/ 1 w 88"/>
                <a:gd name="T37" fmla="*/ 0 h 114"/>
                <a:gd name="T38" fmla="*/ 0 w 88"/>
                <a:gd name="T39" fmla="*/ 0 h 114"/>
                <a:gd name="T40" fmla="*/ 0 w 88"/>
                <a:gd name="T41" fmla="*/ 0 h 114"/>
                <a:gd name="T42" fmla="*/ 1 w 88"/>
                <a:gd name="T43" fmla="*/ 0 h 114"/>
                <a:gd name="T44" fmla="*/ 1 w 88"/>
                <a:gd name="T45" fmla="*/ 0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14"/>
                <a:gd name="T71" fmla="*/ 88 w 88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14">
                  <a:moveTo>
                    <a:pt x="2" y="21"/>
                  </a:moveTo>
                  <a:lnTo>
                    <a:pt x="62" y="108"/>
                  </a:lnTo>
                  <a:lnTo>
                    <a:pt x="65" y="112"/>
                  </a:lnTo>
                  <a:lnTo>
                    <a:pt x="71" y="114"/>
                  </a:lnTo>
                  <a:lnTo>
                    <a:pt x="77" y="114"/>
                  </a:lnTo>
                  <a:lnTo>
                    <a:pt x="83" y="112"/>
                  </a:lnTo>
                  <a:lnTo>
                    <a:pt x="87" y="108"/>
                  </a:lnTo>
                  <a:lnTo>
                    <a:pt x="88" y="105"/>
                  </a:lnTo>
                  <a:lnTo>
                    <a:pt x="88" y="100"/>
                  </a:lnTo>
                  <a:lnTo>
                    <a:pt x="87" y="95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8" name="Freeform 76"/>
            <p:cNvSpPr>
              <a:spLocks/>
            </p:cNvSpPr>
            <p:nvPr/>
          </p:nvSpPr>
          <p:spPr bwMode="auto">
            <a:xfrm>
              <a:off x="3436" y="3950"/>
              <a:ext cx="38" cy="61"/>
            </a:xfrm>
            <a:custGeom>
              <a:avLst/>
              <a:gdLst>
                <a:gd name="T0" fmla="*/ 1 w 76"/>
                <a:gd name="T1" fmla="*/ 1 h 122"/>
                <a:gd name="T2" fmla="*/ 1 w 76"/>
                <a:gd name="T3" fmla="*/ 1 h 122"/>
                <a:gd name="T4" fmla="*/ 1 w 76"/>
                <a:gd name="T5" fmla="*/ 1 h 122"/>
                <a:gd name="T6" fmla="*/ 0 w 76"/>
                <a:gd name="T7" fmla="*/ 1 h 122"/>
                <a:gd name="T8" fmla="*/ 1 w 76"/>
                <a:gd name="T9" fmla="*/ 1 h 122"/>
                <a:gd name="T10" fmla="*/ 1 w 76"/>
                <a:gd name="T11" fmla="*/ 1 h 122"/>
                <a:gd name="T12" fmla="*/ 1 w 76"/>
                <a:gd name="T13" fmla="*/ 1 h 122"/>
                <a:gd name="T14" fmla="*/ 1 w 76"/>
                <a:gd name="T15" fmla="*/ 1 h 122"/>
                <a:gd name="T16" fmla="*/ 1 w 76"/>
                <a:gd name="T17" fmla="*/ 1 h 122"/>
                <a:gd name="T18" fmla="*/ 1 w 76"/>
                <a:gd name="T19" fmla="*/ 1 h 122"/>
                <a:gd name="T20" fmla="*/ 1 w 76"/>
                <a:gd name="T21" fmla="*/ 1 h 122"/>
                <a:gd name="T22" fmla="*/ 1 w 76"/>
                <a:gd name="T23" fmla="*/ 1 h 122"/>
                <a:gd name="T24" fmla="*/ 1 w 76"/>
                <a:gd name="T25" fmla="*/ 1 h 122"/>
                <a:gd name="T26" fmla="*/ 1 w 76"/>
                <a:gd name="T27" fmla="*/ 1 h 122"/>
                <a:gd name="T28" fmla="*/ 1 w 76"/>
                <a:gd name="T29" fmla="*/ 1 h 122"/>
                <a:gd name="T30" fmla="*/ 1 w 76"/>
                <a:gd name="T31" fmla="*/ 1 h 122"/>
                <a:gd name="T32" fmla="*/ 1 w 76"/>
                <a:gd name="T33" fmla="*/ 1 h 122"/>
                <a:gd name="T34" fmla="*/ 1 w 76"/>
                <a:gd name="T35" fmla="*/ 1 h 122"/>
                <a:gd name="T36" fmla="*/ 1 w 76"/>
                <a:gd name="T37" fmla="*/ 0 h 122"/>
                <a:gd name="T38" fmla="*/ 1 w 76"/>
                <a:gd name="T39" fmla="*/ 1 h 122"/>
                <a:gd name="T40" fmla="*/ 1 w 76"/>
                <a:gd name="T41" fmla="*/ 1 h 122"/>
                <a:gd name="T42" fmla="*/ 1 w 76"/>
                <a:gd name="T43" fmla="*/ 1 h 122"/>
                <a:gd name="T44" fmla="*/ 1 w 76"/>
                <a:gd name="T45" fmla="*/ 1 h 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122"/>
                <a:gd name="T71" fmla="*/ 76 w 76"/>
                <a:gd name="T72" fmla="*/ 122 h 1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122">
                  <a:moveTo>
                    <a:pt x="48" y="9"/>
                  </a:moveTo>
                  <a:lnTo>
                    <a:pt x="2" y="104"/>
                  </a:lnTo>
                  <a:lnTo>
                    <a:pt x="0" y="109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5" y="122"/>
                  </a:lnTo>
                  <a:lnTo>
                    <a:pt x="21" y="120"/>
                  </a:lnTo>
                  <a:lnTo>
                    <a:pt x="25" y="119"/>
                  </a:lnTo>
                  <a:lnTo>
                    <a:pt x="28" y="114"/>
                  </a:lnTo>
                  <a:lnTo>
                    <a:pt x="74" y="19"/>
                  </a:lnTo>
                  <a:lnTo>
                    <a:pt x="76" y="14"/>
                  </a:lnTo>
                  <a:lnTo>
                    <a:pt x="74" y="9"/>
                  </a:lnTo>
                  <a:lnTo>
                    <a:pt x="73" y="5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51" y="4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09" name="Freeform 77"/>
            <p:cNvSpPr>
              <a:spLocks/>
            </p:cNvSpPr>
            <p:nvPr/>
          </p:nvSpPr>
          <p:spPr bwMode="auto">
            <a:xfrm>
              <a:off x="3408" y="4055"/>
              <a:ext cx="83" cy="54"/>
            </a:xfrm>
            <a:custGeom>
              <a:avLst/>
              <a:gdLst>
                <a:gd name="T0" fmla="*/ 0 w 167"/>
                <a:gd name="T1" fmla="*/ 1 h 108"/>
                <a:gd name="T2" fmla="*/ 1 w 167"/>
                <a:gd name="T3" fmla="*/ 1 h 108"/>
                <a:gd name="T4" fmla="*/ 1 w 167"/>
                <a:gd name="T5" fmla="*/ 1 h 108"/>
                <a:gd name="T6" fmla="*/ 1 w 167"/>
                <a:gd name="T7" fmla="*/ 1 h 108"/>
                <a:gd name="T8" fmla="*/ 1 w 167"/>
                <a:gd name="T9" fmla="*/ 1 h 108"/>
                <a:gd name="T10" fmla="*/ 1 w 167"/>
                <a:gd name="T11" fmla="*/ 1 h 108"/>
                <a:gd name="T12" fmla="*/ 1 w 167"/>
                <a:gd name="T13" fmla="*/ 1 h 108"/>
                <a:gd name="T14" fmla="*/ 1 w 167"/>
                <a:gd name="T15" fmla="*/ 1 h 108"/>
                <a:gd name="T16" fmla="*/ 1 w 167"/>
                <a:gd name="T17" fmla="*/ 0 h 108"/>
                <a:gd name="T18" fmla="*/ 1 w 167"/>
                <a:gd name="T19" fmla="*/ 0 h 108"/>
                <a:gd name="T20" fmla="*/ 1 w 167"/>
                <a:gd name="T21" fmla="*/ 1 h 108"/>
                <a:gd name="T22" fmla="*/ 1 w 167"/>
                <a:gd name="T23" fmla="*/ 1 h 108"/>
                <a:gd name="T24" fmla="*/ 0 w 167"/>
                <a:gd name="T25" fmla="*/ 1 h 108"/>
                <a:gd name="T26" fmla="*/ 0 w 167"/>
                <a:gd name="T27" fmla="*/ 1 h 108"/>
                <a:gd name="T28" fmla="*/ 0 w 167"/>
                <a:gd name="T29" fmla="*/ 1 h 108"/>
                <a:gd name="T30" fmla="*/ 0 w 167"/>
                <a:gd name="T31" fmla="*/ 1 h 108"/>
                <a:gd name="T32" fmla="*/ 0 w 167"/>
                <a:gd name="T33" fmla="*/ 1 h 108"/>
                <a:gd name="T34" fmla="*/ 0 w 167"/>
                <a:gd name="T35" fmla="*/ 1 h 108"/>
                <a:gd name="T36" fmla="*/ 0 w 167"/>
                <a:gd name="T37" fmla="*/ 1 h 108"/>
                <a:gd name="T38" fmla="*/ 0 w 167"/>
                <a:gd name="T39" fmla="*/ 1 h 108"/>
                <a:gd name="T40" fmla="*/ 0 w 167"/>
                <a:gd name="T41" fmla="*/ 1 h 108"/>
                <a:gd name="T42" fmla="*/ 0 w 167"/>
                <a:gd name="T43" fmla="*/ 1 h 108"/>
                <a:gd name="T44" fmla="*/ 0 w 167"/>
                <a:gd name="T45" fmla="*/ 1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08"/>
                <a:gd name="T71" fmla="*/ 167 w 167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08">
                  <a:moveTo>
                    <a:pt x="29" y="105"/>
                  </a:moveTo>
                  <a:lnTo>
                    <a:pt x="159" y="29"/>
                  </a:lnTo>
                  <a:lnTo>
                    <a:pt x="165" y="24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5" y="7"/>
                  </a:lnTo>
                  <a:lnTo>
                    <a:pt x="159" y="3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40" y="3"/>
                  </a:lnTo>
                  <a:lnTo>
                    <a:pt x="8" y="80"/>
                  </a:lnTo>
                  <a:lnTo>
                    <a:pt x="4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4" y="102"/>
                  </a:lnTo>
                  <a:lnTo>
                    <a:pt x="10" y="105"/>
                  </a:lnTo>
                  <a:lnTo>
                    <a:pt x="15" y="108"/>
                  </a:lnTo>
                  <a:lnTo>
                    <a:pt x="21" y="108"/>
                  </a:lnTo>
                  <a:lnTo>
                    <a:pt x="29" y="10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0" name="Freeform 78"/>
            <p:cNvSpPr>
              <a:spLocks/>
            </p:cNvSpPr>
            <p:nvPr/>
          </p:nvSpPr>
          <p:spPr bwMode="auto">
            <a:xfrm>
              <a:off x="3540" y="3944"/>
              <a:ext cx="70" cy="31"/>
            </a:xfrm>
            <a:custGeom>
              <a:avLst/>
              <a:gdLst>
                <a:gd name="T0" fmla="*/ 1 w 140"/>
                <a:gd name="T1" fmla="*/ 1 h 61"/>
                <a:gd name="T2" fmla="*/ 1 w 140"/>
                <a:gd name="T3" fmla="*/ 1 h 61"/>
                <a:gd name="T4" fmla="*/ 1 w 140"/>
                <a:gd name="T5" fmla="*/ 1 h 61"/>
                <a:gd name="T6" fmla="*/ 1 w 140"/>
                <a:gd name="T7" fmla="*/ 1 h 61"/>
                <a:gd name="T8" fmla="*/ 1 w 140"/>
                <a:gd name="T9" fmla="*/ 1 h 61"/>
                <a:gd name="T10" fmla="*/ 1 w 140"/>
                <a:gd name="T11" fmla="*/ 1 h 61"/>
                <a:gd name="T12" fmla="*/ 1 w 140"/>
                <a:gd name="T13" fmla="*/ 1 h 61"/>
                <a:gd name="T14" fmla="*/ 1 w 140"/>
                <a:gd name="T15" fmla="*/ 1 h 61"/>
                <a:gd name="T16" fmla="*/ 1 w 140"/>
                <a:gd name="T17" fmla="*/ 1 h 61"/>
                <a:gd name="T18" fmla="*/ 1 w 140"/>
                <a:gd name="T19" fmla="*/ 1 h 61"/>
                <a:gd name="T20" fmla="*/ 1 w 140"/>
                <a:gd name="T21" fmla="*/ 1 h 61"/>
                <a:gd name="T22" fmla="*/ 1 w 140"/>
                <a:gd name="T23" fmla="*/ 1 h 61"/>
                <a:gd name="T24" fmla="*/ 1 w 140"/>
                <a:gd name="T25" fmla="*/ 0 h 61"/>
                <a:gd name="T26" fmla="*/ 1 w 140"/>
                <a:gd name="T27" fmla="*/ 0 h 61"/>
                <a:gd name="T28" fmla="*/ 1 w 140"/>
                <a:gd name="T29" fmla="*/ 0 h 61"/>
                <a:gd name="T30" fmla="*/ 1 w 140"/>
                <a:gd name="T31" fmla="*/ 1 h 61"/>
                <a:gd name="T32" fmla="*/ 1 w 140"/>
                <a:gd name="T33" fmla="*/ 1 h 61"/>
                <a:gd name="T34" fmla="*/ 1 w 140"/>
                <a:gd name="T35" fmla="*/ 1 h 61"/>
                <a:gd name="T36" fmla="*/ 0 w 140"/>
                <a:gd name="T37" fmla="*/ 1 h 61"/>
                <a:gd name="T38" fmla="*/ 1 w 140"/>
                <a:gd name="T39" fmla="*/ 1 h 61"/>
                <a:gd name="T40" fmla="*/ 1 w 140"/>
                <a:gd name="T41" fmla="*/ 1 h 61"/>
                <a:gd name="T42" fmla="*/ 1 w 140"/>
                <a:gd name="T43" fmla="*/ 1 h 61"/>
                <a:gd name="T44" fmla="*/ 1 w 140"/>
                <a:gd name="T45" fmla="*/ 1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61"/>
                <a:gd name="T71" fmla="*/ 140 w 140"/>
                <a:gd name="T72" fmla="*/ 61 h 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61">
                  <a:moveTo>
                    <a:pt x="9" y="24"/>
                  </a:moveTo>
                  <a:lnTo>
                    <a:pt x="120" y="61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6" y="58"/>
                  </a:lnTo>
                  <a:lnTo>
                    <a:pt x="138" y="53"/>
                  </a:lnTo>
                  <a:lnTo>
                    <a:pt x="140" y="48"/>
                  </a:lnTo>
                  <a:lnTo>
                    <a:pt x="138" y="43"/>
                  </a:lnTo>
                  <a:lnTo>
                    <a:pt x="136" y="39"/>
                  </a:lnTo>
                  <a:lnTo>
                    <a:pt x="130" y="38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3" y="22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1" name="Freeform 79"/>
            <p:cNvSpPr>
              <a:spLocks/>
            </p:cNvSpPr>
            <p:nvPr/>
          </p:nvSpPr>
          <p:spPr bwMode="auto">
            <a:xfrm>
              <a:off x="3682" y="3810"/>
              <a:ext cx="69" cy="30"/>
            </a:xfrm>
            <a:custGeom>
              <a:avLst/>
              <a:gdLst>
                <a:gd name="T0" fmla="*/ 1 w 138"/>
                <a:gd name="T1" fmla="*/ 1 h 60"/>
                <a:gd name="T2" fmla="*/ 1 w 138"/>
                <a:gd name="T3" fmla="*/ 1 h 60"/>
                <a:gd name="T4" fmla="*/ 1 w 138"/>
                <a:gd name="T5" fmla="*/ 1 h 60"/>
                <a:gd name="T6" fmla="*/ 1 w 138"/>
                <a:gd name="T7" fmla="*/ 1 h 60"/>
                <a:gd name="T8" fmla="*/ 1 w 138"/>
                <a:gd name="T9" fmla="*/ 1 h 60"/>
                <a:gd name="T10" fmla="*/ 1 w 138"/>
                <a:gd name="T11" fmla="*/ 1 h 60"/>
                <a:gd name="T12" fmla="*/ 1 w 138"/>
                <a:gd name="T13" fmla="*/ 1 h 60"/>
                <a:gd name="T14" fmla="*/ 1 w 138"/>
                <a:gd name="T15" fmla="*/ 1 h 60"/>
                <a:gd name="T16" fmla="*/ 1 w 138"/>
                <a:gd name="T17" fmla="*/ 1 h 60"/>
                <a:gd name="T18" fmla="*/ 1 w 138"/>
                <a:gd name="T19" fmla="*/ 1 h 60"/>
                <a:gd name="T20" fmla="*/ 1 w 138"/>
                <a:gd name="T21" fmla="*/ 1 h 60"/>
                <a:gd name="T22" fmla="*/ 1 w 138"/>
                <a:gd name="T23" fmla="*/ 1 h 60"/>
                <a:gd name="T24" fmla="*/ 1 w 138"/>
                <a:gd name="T25" fmla="*/ 0 h 60"/>
                <a:gd name="T26" fmla="*/ 1 w 138"/>
                <a:gd name="T27" fmla="*/ 0 h 60"/>
                <a:gd name="T28" fmla="*/ 1 w 138"/>
                <a:gd name="T29" fmla="*/ 0 h 60"/>
                <a:gd name="T30" fmla="*/ 1 w 138"/>
                <a:gd name="T31" fmla="*/ 0 h 60"/>
                <a:gd name="T32" fmla="*/ 1 w 138"/>
                <a:gd name="T33" fmla="*/ 1 h 60"/>
                <a:gd name="T34" fmla="*/ 0 w 138"/>
                <a:gd name="T35" fmla="*/ 1 h 60"/>
                <a:gd name="T36" fmla="*/ 0 w 138"/>
                <a:gd name="T37" fmla="*/ 1 h 60"/>
                <a:gd name="T38" fmla="*/ 1 w 138"/>
                <a:gd name="T39" fmla="*/ 1 h 60"/>
                <a:gd name="T40" fmla="*/ 1 w 138"/>
                <a:gd name="T41" fmla="*/ 1 h 60"/>
                <a:gd name="T42" fmla="*/ 1 w 138"/>
                <a:gd name="T43" fmla="*/ 1 h 60"/>
                <a:gd name="T44" fmla="*/ 1 w 138"/>
                <a:gd name="T45" fmla="*/ 1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60"/>
                <a:gd name="T71" fmla="*/ 138 w 138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60">
                  <a:moveTo>
                    <a:pt x="10" y="23"/>
                  </a:moveTo>
                  <a:lnTo>
                    <a:pt x="119" y="60"/>
                  </a:lnTo>
                  <a:lnTo>
                    <a:pt x="125" y="60"/>
                  </a:lnTo>
                  <a:lnTo>
                    <a:pt x="131" y="59"/>
                  </a:lnTo>
                  <a:lnTo>
                    <a:pt x="135" y="57"/>
                  </a:lnTo>
                  <a:lnTo>
                    <a:pt x="138" y="52"/>
                  </a:lnTo>
                  <a:lnTo>
                    <a:pt x="138" y="47"/>
                  </a:lnTo>
                  <a:lnTo>
                    <a:pt x="137" y="42"/>
                  </a:lnTo>
                  <a:lnTo>
                    <a:pt x="135" y="38"/>
                  </a:lnTo>
                  <a:lnTo>
                    <a:pt x="129" y="3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2" name="Freeform 80"/>
            <p:cNvSpPr>
              <a:spLocks/>
            </p:cNvSpPr>
            <p:nvPr/>
          </p:nvSpPr>
          <p:spPr bwMode="auto">
            <a:xfrm>
              <a:off x="3609" y="3844"/>
              <a:ext cx="29" cy="63"/>
            </a:xfrm>
            <a:custGeom>
              <a:avLst/>
              <a:gdLst>
                <a:gd name="T0" fmla="*/ 0 w 57"/>
                <a:gd name="T1" fmla="*/ 1 h 125"/>
                <a:gd name="T2" fmla="*/ 1 w 57"/>
                <a:gd name="T3" fmla="*/ 1 h 125"/>
                <a:gd name="T4" fmla="*/ 1 w 57"/>
                <a:gd name="T5" fmla="*/ 1 h 125"/>
                <a:gd name="T6" fmla="*/ 1 w 57"/>
                <a:gd name="T7" fmla="*/ 1 h 125"/>
                <a:gd name="T8" fmla="*/ 1 w 57"/>
                <a:gd name="T9" fmla="*/ 1 h 125"/>
                <a:gd name="T10" fmla="*/ 1 w 57"/>
                <a:gd name="T11" fmla="*/ 1 h 125"/>
                <a:gd name="T12" fmla="*/ 1 w 57"/>
                <a:gd name="T13" fmla="*/ 1 h 125"/>
                <a:gd name="T14" fmla="*/ 1 w 57"/>
                <a:gd name="T15" fmla="*/ 1 h 125"/>
                <a:gd name="T16" fmla="*/ 1 w 57"/>
                <a:gd name="T17" fmla="*/ 1 h 125"/>
                <a:gd name="T18" fmla="*/ 1 w 57"/>
                <a:gd name="T19" fmla="*/ 1 h 125"/>
                <a:gd name="T20" fmla="*/ 1 w 57"/>
                <a:gd name="T21" fmla="*/ 1 h 125"/>
                <a:gd name="T22" fmla="*/ 1 w 57"/>
                <a:gd name="T23" fmla="*/ 1 h 125"/>
                <a:gd name="T24" fmla="*/ 1 w 57"/>
                <a:gd name="T25" fmla="*/ 1 h 125"/>
                <a:gd name="T26" fmla="*/ 1 w 57"/>
                <a:gd name="T27" fmla="*/ 1 h 125"/>
                <a:gd name="T28" fmla="*/ 1 w 57"/>
                <a:gd name="T29" fmla="*/ 1 h 125"/>
                <a:gd name="T30" fmla="*/ 1 w 57"/>
                <a:gd name="T31" fmla="*/ 1 h 125"/>
                <a:gd name="T32" fmla="*/ 1 w 57"/>
                <a:gd name="T33" fmla="*/ 0 h 125"/>
                <a:gd name="T34" fmla="*/ 1 w 57"/>
                <a:gd name="T35" fmla="*/ 0 h 125"/>
                <a:gd name="T36" fmla="*/ 1 w 57"/>
                <a:gd name="T37" fmla="*/ 1 h 125"/>
                <a:gd name="T38" fmla="*/ 1 w 57"/>
                <a:gd name="T39" fmla="*/ 1 h 125"/>
                <a:gd name="T40" fmla="*/ 0 w 57"/>
                <a:gd name="T41" fmla="*/ 1 h 125"/>
                <a:gd name="T42" fmla="*/ 0 w 57"/>
                <a:gd name="T43" fmla="*/ 1 h 125"/>
                <a:gd name="T44" fmla="*/ 0 w 57"/>
                <a:gd name="T45" fmla="*/ 1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125"/>
                <a:gd name="T71" fmla="*/ 57 w 57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125">
                  <a:moveTo>
                    <a:pt x="0" y="15"/>
                  </a:moveTo>
                  <a:lnTo>
                    <a:pt x="30" y="115"/>
                  </a:lnTo>
                  <a:lnTo>
                    <a:pt x="32" y="120"/>
                  </a:lnTo>
                  <a:lnTo>
                    <a:pt x="36" y="123"/>
                  </a:lnTo>
                  <a:lnTo>
                    <a:pt x="42" y="125"/>
                  </a:lnTo>
                  <a:lnTo>
                    <a:pt x="48" y="123"/>
                  </a:lnTo>
                  <a:lnTo>
                    <a:pt x="53" y="122"/>
                  </a:lnTo>
                  <a:lnTo>
                    <a:pt x="55" y="118"/>
                  </a:lnTo>
                  <a:lnTo>
                    <a:pt x="57" y="113"/>
                  </a:lnTo>
                  <a:lnTo>
                    <a:pt x="57" y="108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3" name="Freeform 81"/>
            <p:cNvSpPr>
              <a:spLocks/>
            </p:cNvSpPr>
            <p:nvPr/>
          </p:nvSpPr>
          <p:spPr bwMode="auto">
            <a:xfrm>
              <a:off x="3670" y="3917"/>
              <a:ext cx="43" cy="81"/>
            </a:xfrm>
            <a:custGeom>
              <a:avLst/>
              <a:gdLst>
                <a:gd name="T0" fmla="*/ 0 w 87"/>
                <a:gd name="T1" fmla="*/ 1 h 163"/>
                <a:gd name="T2" fmla="*/ 0 w 87"/>
                <a:gd name="T3" fmla="*/ 0 h 163"/>
                <a:gd name="T4" fmla="*/ 0 w 87"/>
                <a:gd name="T5" fmla="*/ 0 h 163"/>
                <a:gd name="T6" fmla="*/ 0 w 87"/>
                <a:gd name="T7" fmla="*/ 0 h 163"/>
                <a:gd name="T8" fmla="*/ 0 w 87"/>
                <a:gd name="T9" fmla="*/ 0 h 163"/>
                <a:gd name="T10" fmla="*/ 0 w 87"/>
                <a:gd name="T11" fmla="*/ 0 h 163"/>
                <a:gd name="T12" fmla="*/ 0 w 87"/>
                <a:gd name="T13" fmla="*/ 0 h 163"/>
                <a:gd name="T14" fmla="*/ 0 w 87"/>
                <a:gd name="T15" fmla="*/ 0 h 163"/>
                <a:gd name="T16" fmla="*/ 0 w 87"/>
                <a:gd name="T17" fmla="*/ 0 h 163"/>
                <a:gd name="T18" fmla="*/ 0 w 87"/>
                <a:gd name="T19" fmla="*/ 0 h 163"/>
                <a:gd name="T20" fmla="*/ 0 w 87"/>
                <a:gd name="T21" fmla="*/ 0 h 163"/>
                <a:gd name="T22" fmla="*/ 0 w 87"/>
                <a:gd name="T23" fmla="*/ 0 h 163"/>
                <a:gd name="T24" fmla="*/ 0 w 87"/>
                <a:gd name="T25" fmla="*/ 1 h 163"/>
                <a:gd name="T26" fmla="*/ 0 w 87"/>
                <a:gd name="T27" fmla="*/ 1 h 163"/>
                <a:gd name="T28" fmla="*/ 0 w 87"/>
                <a:gd name="T29" fmla="*/ 1 h 163"/>
                <a:gd name="T30" fmla="*/ 0 w 87"/>
                <a:gd name="T31" fmla="*/ 1 h 163"/>
                <a:gd name="T32" fmla="*/ 0 w 87"/>
                <a:gd name="T33" fmla="*/ 1 h 163"/>
                <a:gd name="T34" fmla="*/ 0 w 87"/>
                <a:gd name="T35" fmla="*/ 1 h 163"/>
                <a:gd name="T36" fmla="*/ 0 w 87"/>
                <a:gd name="T37" fmla="*/ 1 h 163"/>
                <a:gd name="T38" fmla="*/ 0 w 87"/>
                <a:gd name="T39" fmla="*/ 1 h 163"/>
                <a:gd name="T40" fmla="*/ 0 w 87"/>
                <a:gd name="T41" fmla="*/ 1 h 163"/>
                <a:gd name="T42" fmla="*/ 0 w 87"/>
                <a:gd name="T43" fmla="*/ 1 h 163"/>
                <a:gd name="T44" fmla="*/ 0 w 87"/>
                <a:gd name="T45" fmla="*/ 1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"/>
                <a:gd name="T70" fmla="*/ 0 h 163"/>
                <a:gd name="T71" fmla="*/ 87 w 87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" h="163">
                  <a:moveTo>
                    <a:pt x="35" y="153"/>
                  </a:moveTo>
                  <a:lnTo>
                    <a:pt x="85" y="21"/>
                  </a:lnTo>
                  <a:lnTo>
                    <a:pt x="87" y="14"/>
                  </a:lnTo>
                  <a:lnTo>
                    <a:pt x="85" y="9"/>
                  </a:lnTo>
                  <a:lnTo>
                    <a:pt x="79" y="4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50" y="11"/>
                  </a:lnTo>
                  <a:lnTo>
                    <a:pt x="2" y="142"/>
                  </a:lnTo>
                  <a:lnTo>
                    <a:pt x="0" y="149"/>
                  </a:lnTo>
                  <a:lnTo>
                    <a:pt x="2" y="154"/>
                  </a:lnTo>
                  <a:lnTo>
                    <a:pt x="6" y="159"/>
                  </a:lnTo>
                  <a:lnTo>
                    <a:pt x="12" y="163"/>
                  </a:lnTo>
                  <a:lnTo>
                    <a:pt x="20" y="163"/>
                  </a:lnTo>
                  <a:lnTo>
                    <a:pt x="27" y="161"/>
                  </a:lnTo>
                  <a:lnTo>
                    <a:pt x="31" y="158"/>
                  </a:lnTo>
                  <a:lnTo>
                    <a:pt x="35" y="15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4" name="Freeform 82"/>
            <p:cNvSpPr>
              <a:spLocks/>
            </p:cNvSpPr>
            <p:nvPr/>
          </p:nvSpPr>
          <p:spPr bwMode="auto">
            <a:xfrm>
              <a:off x="3383" y="3755"/>
              <a:ext cx="44" cy="56"/>
            </a:xfrm>
            <a:custGeom>
              <a:avLst/>
              <a:gdLst>
                <a:gd name="T0" fmla="*/ 1 w 88"/>
                <a:gd name="T1" fmla="*/ 0 h 113"/>
                <a:gd name="T2" fmla="*/ 1 w 88"/>
                <a:gd name="T3" fmla="*/ 0 h 113"/>
                <a:gd name="T4" fmla="*/ 1 w 88"/>
                <a:gd name="T5" fmla="*/ 0 h 113"/>
                <a:gd name="T6" fmla="*/ 1 w 88"/>
                <a:gd name="T7" fmla="*/ 0 h 113"/>
                <a:gd name="T8" fmla="*/ 1 w 88"/>
                <a:gd name="T9" fmla="*/ 0 h 113"/>
                <a:gd name="T10" fmla="*/ 1 w 88"/>
                <a:gd name="T11" fmla="*/ 0 h 113"/>
                <a:gd name="T12" fmla="*/ 1 w 88"/>
                <a:gd name="T13" fmla="*/ 0 h 113"/>
                <a:gd name="T14" fmla="*/ 1 w 88"/>
                <a:gd name="T15" fmla="*/ 0 h 113"/>
                <a:gd name="T16" fmla="*/ 1 w 88"/>
                <a:gd name="T17" fmla="*/ 0 h 113"/>
                <a:gd name="T18" fmla="*/ 1 w 88"/>
                <a:gd name="T19" fmla="*/ 0 h 113"/>
                <a:gd name="T20" fmla="*/ 1 w 88"/>
                <a:gd name="T21" fmla="*/ 0 h 113"/>
                <a:gd name="T22" fmla="*/ 1 w 88"/>
                <a:gd name="T23" fmla="*/ 0 h 113"/>
                <a:gd name="T24" fmla="*/ 1 w 88"/>
                <a:gd name="T25" fmla="*/ 0 h 113"/>
                <a:gd name="T26" fmla="*/ 1 w 88"/>
                <a:gd name="T27" fmla="*/ 0 h 113"/>
                <a:gd name="T28" fmla="*/ 1 w 88"/>
                <a:gd name="T29" fmla="*/ 0 h 113"/>
                <a:gd name="T30" fmla="*/ 1 w 88"/>
                <a:gd name="T31" fmla="*/ 0 h 113"/>
                <a:gd name="T32" fmla="*/ 1 w 88"/>
                <a:gd name="T33" fmla="*/ 0 h 113"/>
                <a:gd name="T34" fmla="*/ 1 w 88"/>
                <a:gd name="T35" fmla="*/ 0 h 113"/>
                <a:gd name="T36" fmla="*/ 1 w 88"/>
                <a:gd name="T37" fmla="*/ 0 h 113"/>
                <a:gd name="T38" fmla="*/ 0 w 88"/>
                <a:gd name="T39" fmla="*/ 0 h 113"/>
                <a:gd name="T40" fmla="*/ 0 w 88"/>
                <a:gd name="T41" fmla="*/ 0 h 113"/>
                <a:gd name="T42" fmla="*/ 1 w 88"/>
                <a:gd name="T43" fmla="*/ 0 h 113"/>
                <a:gd name="T44" fmla="*/ 1 w 88"/>
                <a:gd name="T45" fmla="*/ 0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13"/>
                <a:gd name="T71" fmla="*/ 88 w 88"/>
                <a:gd name="T72" fmla="*/ 113 h 1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13">
                  <a:moveTo>
                    <a:pt x="2" y="18"/>
                  </a:moveTo>
                  <a:lnTo>
                    <a:pt x="62" y="108"/>
                  </a:lnTo>
                  <a:lnTo>
                    <a:pt x="65" y="111"/>
                  </a:lnTo>
                  <a:lnTo>
                    <a:pt x="71" y="113"/>
                  </a:lnTo>
                  <a:lnTo>
                    <a:pt x="77" y="113"/>
                  </a:lnTo>
                  <a:lnTo>
                    <a:pt x="83" y="111"/>
                  </a:lnTo>
                  <a:lnTo>
                    <a:pt x="87" y="108"/>
                  </a:lnTo>
                  <a:lnTo>
                    <a:pt x="88" y="103"/>
                  </a:lnTo>
                  <a:lnTo>
                    <a:pt x="88" y="99"/>
                  </a:lnTo>
                  <a:lnTo>
                    <a:pt x="87" y="94"/>
                  </a:lnTo>
                  <a:lnTo>
                    <a:pt x="25" y="6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15" name="Freeform 83"/>
            <p:cNvSpPr>
              <a:spLocks/>
            </p:cNvSpPr>
            <p:nvPr/>
          </p:nvSpPr>
          <p:spPr bwMode="auto">
            <a:xfrm>
              <a:off x="3443" y="3687"/>
              <a:ext cx="38" cy="60"/>
            </a:xfrm>
            <a:custGeom>
              <a:avLst/>
              <a:gdLst>
                <a:gd name="T0" fmla="*/ 0 w 77"/>
                <a:gd name="T1" fmla="*/ 1 h 120"/>
                <a:gd name="T2" fmla="*/ 0 w 77"/>
                <a:gd name="T3" fmla="*/ 1 h 120"/>
                <a:gd name="T4" fmla="*/ 0 w 77"/>
                <a:gd name="T5" fmla="*/ 1 h 120"/>
                <a:gd name="T6" fmla="*/ 0 w 77"/>
                <a:gd name="T7" fmla="*/ 1 h 120"/>
                <a:gd name="T8" fmla="*/ 0 w 77"/>
                <a:gd name="T9" fmla="*/ 1 h 120"/>
                <a:gd name="T10" fmla="*/ 0 w 77"/>
                <a:gd name="T11" fmla="*/ 1 h 120"/>
                <a:gd name="T12" fmla="*/ 0 w 77"/>
                <a:gd name="T13" fmla="*/ 1 h 120"/>
                <a:gd name="T14" fmla="*/ 0 w 77"/>
                <a:gd name="T15" fmla="*/ 1 h 120"/>
                <a:gd name="T16" fmla="*/ 0 w 77"/>
                <a:gd name="T17" fmla="*/ 1 h 120"/>
                <a:gd name="T18" fmla="*/ 0 w 77"/>
                <a:gd name="T19" fmla="*/ 1 h 120"/>
                <a:gd name="T20" fmla="*/ 0 w 77"/>
                <a:gd name="T21" fmla="*/ 1 h 120"/>
                <a:gd name="T22" fmla="*/ 0 w 77"/>
                <a:gd name="T23" fmla="*/ 1 h 120"/>
                <a:gd name="T24" fmla="*/ 0 w 77"/>
                <a:gd name="T25" fmla="*/ 1 h 120"/>
                <a:gd name="T26" fmla="*/ 0 w 77"/>
                <a:gd name="T27" fmla="*/ 1 h 120"/>
                <a:gd name="T28" fmla="*/ 0 w 77"/>
                <a:gd name="T29" fmla="*/ 1 h 120"/>
                <a:gd name="T30" fmla="*/ 0 w 77"/>
                <a:gd name="T31" fmla="*/ 1 h 120"/>
                <a:gd name="T32" fmla="*/ 0 w 77"/>
                <a:gd name="T33" fmla="*/ 1 h 120"/>
                <a:gd name="T34" fmla="*/ 0 w 77"/>
                <a:gd name="T35" fmla="*/ 1 h 120"/>
                <a:gd name="T36" fmla="*/ 0 w 77"/>
                <a:gd name="T37" fmla="*/ 0 h 120"/>
                <a:gd name="T38" fmla="*/ 0 w 77"/>
                <a:gd name="T39" fmla="*/ 1 h 120"/>
                <a:gd name="T40" fmla="*/ 0 w 77"/>
                <a:gd name="T41" fmla="*/ 1 h 120"/>
                <a:gd name="T42" fmla="*/ 0 w 77"/>
                <a:gd name="T43" fmla="*/ 1 h 120"/>
                <a:gd name="T44" fmla="*/ 0 w 77"/>
                <a:gd name="T45" fmla="*/ 1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120"/>
                <a:gd name="T71" fmla="*/ 77 w 77"/>
                <a:gd name="T72" fmla="*/ 120 h 1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120">
                  <a:moveTo>
                    <a:pt x="48" y="9"/>
                  </a:moveTo>
                  <a:lnTo>
                    <a:pt x="2" y="103"/>
                  </a:lnTo>
                  <a:lnTo>
                    <a:pt x="0" y="109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10" y="120"/>
                  </a:lnTo>
                  <a:lnTo>
                    <a:pt x="15" y="120"/>
                  </a:lnTo>
                  <a:lnTo>
                    <a:pt x="21" y="120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75" y="19"/>
                  </a:lnTo>
                  <a:lnTo>
                    <a:pt x="77" y="14"/>
                  </a:lnTo>
                  <a:lnTo>
                    <a:pt x="75" y="9"/>
                  </a:lnTo>
                  <a:lnTo>
                    <a:pt x="73" y="5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buFontTx/>
              <a:buNone/>
            </a:pPr>
            <a:endParaRPr lang="tr-TR" altLang="tr-TR" sz="280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   Kızlar, ergenlik dönemine erkeklerden    yaklaşık iki yıl daha erken girer </a:t>
            </a:r>
          </a:p>
          <a:p>
            <a:pPr eaLnBrk="1" hangingPunct="1"/>
            <a:endParaRPr lang="tr-TR" altLang="tr-TR" sz="2800" smtClean="0">
              <a:latin typeface="Comic Sans MS" panose="030F0702030302020204" pitchFamily="66" charset="0"/>
            </a:endParaRPr>
          </a:p>
          <a:p>
            <a:pPr eaLnBrk="1" hangingPunct="1"/>
            <a:endParaRPr lang="tr-TR" altLang="tr-TR" sz="280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800" smtClean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4" name="Picture 4" descr="C:\Users\asus\Desktop\indi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071938"/>
            <a:ext cx="2466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</a:t>
            </a: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Boy uzaması erkeklerde yılda ortalama 10 cm, kızlarda ise 8 cm kadardır.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89363"/>
            <a:ext cx="1628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3370262"/>
          </a:xfrm>
        </p:spPr>
        <p:txBody>
          <a:bodyPr/>
          <a:lstStyle/>
          <a:p>
            <a:r>
              <a:rPr lang="tr-TR" altLang="tr-TR" sz="7200" smtClean="0">
                <a:latin typeface="Comic Sans MS" panose="030F0702030302020204" pitchFamily="66" charset="0"/>
              </a:rPr>
              <a:t>ERGEN SAĞLIĞI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3656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mtClean="0"/>
              <a:t>                        </a:t>
            </a:r>
            <a:r>
              <a:rPr lang="tr-TR" altLang="tr-TR" smtClean="0">
                <a:latin typeface="Comic Sans MS" panose="030F0702030302020204" pitchFamily="66" charset="0"/>
              </a:rPr>
              <a:t>Dr.Semra KARAGÖZ</a:t>
            </a: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                   Yeşilyurt İlçe Sağlık Müd.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85938"/>
            <a:ext cx="8372475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smtClean="0">
                <a:latin typeface="Comic Sans MS" panose="030F0702030302020204" pitchFamily="66" charset="0"/>
              </a:rPr>
              <a:t>Tüm ergenlik boyunca kızlar 10-20 cm, erkekler ise 10-30 cm uzar.</a:t>
            </a:r>
          </a:p>
          <a:p>
            <a:endParaRPr lang="tr-TR" altLang="tr-TR" sz="2800" smtClean="0">
              <a:latin typeface="Comic Sans MS" panose="030F0702030302020204" pitchFamily="66" charset="0"/>
            </a:endParaRPr>
          </a:p>
        </p:txBody>
      </p:sp>
      <p:pic>
        <p:nvPicPr>
          <p:cNvPr id="22532" name="Picture 4" descr="C:\Users\asus\Desktop\GHD_Illus_2_BIG_tcm110-5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071813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CAX0PR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775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smtClean="0">
                <a:solidFill>
                  <a:srgbClr val="CC3300"/>
                </a:solidFill>
                <a:latin typeface="Comic Sans MS" panose="030F0702030302020204" pitchFamily="66" charset="0"/>
              </a:rPr>
              <a:t>Ergenlikte iskelet ve kas gelişimi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Önce eller ve ayaklar , sonra bacaklar ve kollar büyür</a:t>
            </a: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Bu dönemde kemiklerin gelişimi sağlıklı beslenmeye bağlıdır.</a:t>
            </a:r>
            <a:endParaRPr lang="tr-TR" altLang="tr-TR" smtClean="0"/>
          </a:p>
        </p:txBody>
      </p:sp>
      <p:pic>
        <p:nvPicPr>
          <p:cNvPr id="24580" name="Picture 4" descr="C:\Users\asus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14813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asu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0438"/>
            <a:ext cx="2643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498600"/>
          </a:xfrm>
        </p:spPr>
        <p:txBody>
          <a:bodyPr/>
          <a:lstStyle/>
          <a:p>
            <a:pPr eaLnBrk="1" hangingPunct="1"/>
            <a:r>
              <a:rPr lang="tr-TR" altLang="tr-TR" sz="4000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kızlarda;</a:t>
            </a:r>
            <a:br>
              <a:rPr lang="tr-TR" altLang="tr-TR" sz="400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tr-TR" altLang="tr-TR" sz="400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Bedenin İrileşmesi - Boy Uzaması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Meme Gelişimi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Vücutta Kıllanmalar</a:t>
            </a:r>
          </a:p>
          <a:p>
            <a:pPr eaLnBrk="1" hangingPunct="1"/>
            <a:endParaRPr lang="tr-TR" altLang="tr-TR" smtClean="0">
              <a:latin typeface="Comic Sans MS" panose="030F0702030302020204" pitchFamily="66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9750" y="17002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3200" i="0"/>
              <a:t>Bedenin İrileşmesi - Boy Uzaması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3200" i="0"/>
              <a:t>Meme Gelişimi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3200" i="0"/>
              <a:t>Vücutta Kıllanmalar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tr-TR" altLang="tr-TR" sz="3200" i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641475"/>
          </a:xfrm>
        </p:spPr>
        <p:txBody>
          <a:bodyPr/>
          <a:lstStyle/>
          <a:p>
            <a:r>
              <a:rPr lang="tr-TR" altLang="tr-TR" sz="4000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kızlarda;</a:t>
            </a:r>
            <a:br>
              <a:rPr lang="tr-TR" altLang="tr-TR" sz="400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tr-TR" altLang="tr-TR" sz="400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5618162"/>
          </a:xfrm>
        </p:spPr>
        <p:txBody>
          <a:bodyPr/>
          <a:lstStyle/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Saçlı Bölge Ve Deride Yağlanma 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Terleme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Adet Kanaması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Kalçalarda genişleme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erkeklerde;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Bedenin İrileşmesi - Boy uzaması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Kıllanmalar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Sesin Kalınlaşması</a:t>
            </a:r>
          </a:p>
          <a:p>
            <a:pPr eaLnBrk="1" hangingPunct="1"/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00000"/>
                </a:solidFill>
                <a:latin typeface="Comic Sans MS" panose="030F0702030302020204" pitchFamily="66" charset="0"/>
              </a:rPr>
              <a:t>Ergenlikte erkeklerde;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Saçlı Bölge Ve Deride Yağlanma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Erbezleri (testisler) ve Penisin Büyümesi</a:t>
            </a: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Omuzlar ve göğüs genişlemesi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mtClean="0">
                <a:latin typeface="Comic Sans MS" panose="030F0702030302020204" pitchFamily="66" charset="0"/>
              </a:rPr>
              <a:t>Erkeklerde daha çok kaslanma artar.</a:t>
            </a:r>
          </a:p>
          <a:p>
            <a:pPr>
              <a:lnSpc>
                <a:spcPct val="150000"/>
              </a:lnSpc>
            </a:pPr>
            <a:r>
              <a:rPr lang="tr-TR" altLang="tr-TR" smtClean="0">
                <a:latin typeface="Comic Sans MS" panose="030F0702030302020204" pitchFamily="66" charset="0"/>
              </a:rPr>
              <a:t>Kızlarda ise yağ dokusu gelişimi</a:t>
            </a:r>
            <a:r>
              <a:rPr lang="tr-TR" altLang="tr-TR" smtClean="0"/>
              <a:t> vardır.</a:t>
            </a:r>
          </a:p>
          <a:p>
            <a:endParaRPr lang="tr-TR" altLang="tr-TR" smtClean="0"/>
          </a:p>
          <a:p>
            <a:endParaRPr lang="tr-TR" altLang="tr-TR" sz="28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86125"/>
            <a:ext cx="25019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4" descr="C:\Users\asus\Desktop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57563"/>
            <a:ext cx="37861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Başlık"/>
          <p:cNvSpPr>
            <a:spLocks noGrp="1"/>
          </p:cNvSpPr>
          <p:nvPr>
            <p:ph type="ctrTitle"/>
          </p:nvPr>
        </p:nvSpPr>
        <p:spPr>
          <a:xfrm>
            <a:off x="-828675" y="928688"/>
            <a:ext cx="8208963" cy="1643062"/>
          </a:xfrm>
        </p:spPr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</a:rPr>
              <a:t>Ergenlikte deri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143125"/>
            <a:ext cx="7329488" cy="29670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deri yağlanır(hormonlar düzelince yağlanma azalır)</a:t>
            </a: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hormon düzensizliğine bağlı kötü kokulu terleme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sivilce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Ergenlikte sivilce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571500" y="1714500"/>
            <a:ext cx="8229600" cy="4525963"/>
          </a:xfrm>
        </p:spPr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En sık 12 -20 yaşları arasında görülür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Daha çok yüzde olmak üzere omuzlar ,sırt göğüs ve bacaklarda görülür.</a:t>
            </a:r>
          </a:p>
          <a:p>
            <a:endParaRPr lang="tr-TR" altLang="tr-TR" sz="2400" smtClean="0">
              <a:latin typeface="Comic Sans MS" panose="030F0702030302020204" pitchFamily="66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714625"/>
            <a:ext cx="3851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820150" cy="4670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ERGENLİK</a:t>
            </a:r>
            <a:endParaRPr lang="tr-TR" altLang="tr-TR" sz="3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tr-TR" altLang="tr-TR" sz="3600" smtClean="0"/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Buluğa erme ile başlayan,fizyolojik-psikolojik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değişmeyi içeren,bireyi sosyal olgunluğa ha-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zırlayan bir yaş dönemidir</a:t>
            </a:r>
            <a:r>
              <a:rPr lang="tr-TR" altLang="tr-TR" smtClean="0"/>
              <a:t>.</a:t>
            </a:r>
          </a:p>
        </p:txBody>
      </p:sp>
      <p:pic>
        <p:nvPicPr>
          <p:cNvPr id="5124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1223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Sivilceleri sıkmak zedelenme yapıp o bölgede bakterilerin hızla çoğalmalarına neden olacağı için doğru değildir.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75"/>
            <a:ext cx="3686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  <a:latin typeface="Comic Sans MS" panose="030F0702030302020204" pitchFamily="66" charset="0"/>
              </a:rPr>
              <a:t>Sivilce için nasıl bir önlem alınmalı</a:t>
            </a: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5257800"/>
          </a:xfrm>
        </p:spPr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İyi bir deri temizliği yapılmalıdır.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Besinlerin direk sivilce yapmadığı düşünülmektedir, ancak bazı besinlerin arttırdığı farkedilirse onda</a:t>
            </a:r>
            <a:r>
              <a:rPr lang="tr-TR" altLang="tr-TR" sz="2400" smtClean="0"/>
              <a:t>n</a:t>
            </a:r>
            <a:r>
              <a:rPr lang="tr-TR" altLang="tr-TR" sz="2400" smtClean="0">
                <a:latin typeface="Comic Sans MS" panose="030F0702030302020204" pitchFamily="66" charset="0"/>
              </a:rPr>
              <a:t> uzak durulmalıdır.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Sivilcelere kolonya ,pudra, limon sürmek uygun değildir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Hekime danışmadan ilaç kullanılmamalıdır.</a:t>
            </a:r>
          </a:p>
          <a:p>
            <a:endParaRPr lang="tr-TR" altLang="tr-TR" sz="2400" smtClean="0">
              <a:latin typeface="Comic Sans MS" panose="030F0702030302020204" pitchFamily="66" charset="0"/>
            </a:endParaRPr>
          </a:p>
          <a:p>
            <a:endParaRPr lang="tr-TR" altLang="tr-TR" sz="2400" smtClean="0">
              <a:latin typeface="Comic Sans MS" panose="030F0702030302020204" pitchFamily="66" charset="0"/>
            </a:endParaRPr>
          </a:p>
          <a:p>
            <a:endParaRPr lang="tr-TR" altLang="tr-TR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4819" name="2 İçerik Yer Tutucus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628775"/>
            <a:ext cx="7429500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smtClean="0">
                <a:solidFill>
                  <a:srgbClr val="CC3300"/>
                </a:solidFill>
                <a:latin typeface="Comic Sans MS" panose="030F0702030302020204" pitchFamily="66" charset="0"/>
              </a:rPr>
              <a:t>BESLENME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Bu dönemde edinilen beslenme alışkanlığı tüm yaşam boyunca sürecek ve sonraki sağlığını etkileyecektir.</a:t>
            </a:r>
          </a:p>
        </p:txBody>
      </p:sp>
      <p:pic>
        <p:nvPicPr>
          <p:cNvPr id="35844" name="Picture 4" descr="C:\Users\asus\Desktop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71813"/>
            <a:ext cx="37861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Enerli ve besinlere gereksinim fazla olduğundan yeterli ve dengeli beslenme önemlidir.</a:t>
            </a:r>
          </a:p>
          <a:p>
            <a:endParaRPr lang="tr-TR" altLang="tr-TR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4762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Ergenlikte beslenme problemleri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Yemek yemeyi reddetme, yedikten sonra kusma, laksatif ve diüretik gibi ilaçlar kullanma bu dönem sorunlarındandır</a:t>
            </a:r>
          </a:p>
          <a:p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Obezite (aşırı şişmanlık)</a:t>
            </a:r>
          </a:p>
          <a:p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Aşırı zayıflık</a:t>
            </a:r>
            <a:endParaRPr lang="tr-TR" altLang="tr-TR" sz="2400" smtClean="0">
              <a:latin typeface="Comic Sans MS" panose="030F0702030302020204" pitchFamily="66" charset="0"/>
            </a:endParaRPr>
          </a:p>
        </p:txBody>
      </p:sp>
      <p:pic>
        <p:nvPicPr>
          <p:cNvPr id="37892" name="Picture 4" descr="C:\Users\asus\Desktop\indi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00375"/>
            <a:ext cx="3357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8915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Ergenlikte ayaküstü beslenmenin obesiteye neden olduğu saptanmıştır</a:t>
            </a:r>
            <a:r>
              <a:rPr lang="tr-TR" altLang="tr-TR" smtClean="0"/>
              <a:t>.</a:t>
            </a:r>
          </a:p>
        </p:txBody>
      </p:sp>
      <p:pic>
        <p:nvPicPr>
          <p:cNvPr id="38916" name="Picture 4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14688"/>
            <a:ext cx="32146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Ergenlikte anemi(kansızlık</a:t>
            </a:r>
            <a:r>
              <a:rPr lang="tr-TR" altLang="tr-TR" smtClean="0"/>
              <a:t>)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Ergenlik çağında, özellikle kız çocuklarında görülen bir hastalık olan anemi, halsizlik,yorgunluk,solukluk ve iştahsızlık ,kalp çarpıntısı,unutkanlık gibi belirtilerle kendini gösteri</a:t>
            </a:r>
            <a:r>
              <a:rPr lang="tr-TR" altLang="tr-TR" sz="2400" smtClean="0"/>
              <a:t>r.</a:t>
            </a:r>
            <a:endParaRPr lang="tr-TR" altLang="tr-TR" smtClean="0"/>
          </a:p>
        </p:txBody>
      </p:sp>
      <p:pic>
        <p:nvPicPr>
          <p:cNvPr id="39940" name="Picture 2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00438"/>
            <a:ext cx="30718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>
          <a:xfrm>
            <a:off x="642938" y="1643063"/>
            <a:ext cx="8229600" cy="4525962"/>
          </a:xfrm>
        </p:spPr>
        <p:txBody>
          <a:bodyPr/>
          <a:lstStyle/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aneminin nedenleri arasında barsak parazitleri başta olmak üzere enfeksiyon hastalıkları ve yetersiz beslenme sayılabilir.</a:t>
            </a:r>
            <a:endParaRPr lang="tr-TR" altLang="tr-TR" sz="2800" smtClean="0">
              <a:latin typeface="Comic Sans MS" panose="030F0702030302020204" pitchFamily="66" charset="0"/>
            </a:endParaRPr>
          </a:p>
        </p:txBody>
      </p:sp>
      <p:pic>
        <p:nvPicPr>
          <p:cNvPr id="40964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43313"/>
            <a:ext cx="3286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Ergenlikte hijyen</a:t>
            </a:r>
          </a:p>
        </p:txBody>
      </p:sp>
      <p:sp>
        <p:nvSpPr>
          <p:cNvPr id="4198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Günümüzde insanların uygarlık düzeyini gösteren ana ölçü temizliktir. Uygar insan vücut ve giyecek temizliğine önem veren insandır</a:t>
            </a:r>
            <a:r>
              <a:rPr lang="tr-TR" altLang="tr-TR" smtClean="0"/>
              <a:t>. </a:t>
            </a:r>
          </a:p>
          <a:p>
            <a:endParaRPr lang="tr-TR" altLang="tr-TR" smtClean="0"/>
          </a:p>
        </p:txBody>
      </p:sp>
      <p:pic>
        <p:nvPicPr>
          <p:cNvPr id="41988" name="Picture 2" descr="C:\Documents and Settings\Serap\Desktop\asdfy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4337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Documents and Settings\Serap\Desktop\zxcvbnm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43375"/>
            <a:ext cx="2500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:\Documents and Settings\Serap\Desktop\xcvb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71938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altLang="tr-TR" smtClean="0"/>
          </a:p>
          <a:p>
            <a:pPr eaLnBrk="1" hangingPunct="1"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Çocukluktan erişkinliğe bir geçiş dönemi,bü</a:t>
            </a:r>
          </a:p>
          <a:p>
            <a:pPr eaLnBrk="1" hangingPunct="1"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yüme ve gelişmenin daha hızlı ve daha farklı</a:t>
            </a:r>
          </a:p>
          <a:p>
            <a:pPr eaLnBrk="1" hangingPunct="1"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olduğu dönem</a:t>
            </a:r>
          </a:p>
        </p:txBody>
      </p:sp>
      <p:pic>
        <p:nvPicPr>
          <p:cNvPr id="9229" name="Picture 13" descr="PE0204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512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Taharetlenme sırasında mikroplar elle   vaginaya ve idrar yollarına bulaşıp enfeksiyona </a:t>
            </a:r>
          </a:p>
          <a:p>
            <a:pPr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   neden olacağından temizlik önden arkaya doğru yapılmalıdır.</a:t>
            </a:r>
          </a:p>
          <a:p>
            <a:pPr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    </a:t>
            </a:r>
          </a:p>
          <a:p>
            <a:pPr>
              <a:buFontTx/>
              <a:buNone/>
            </a:pPr>
            <a:r>
              <a:rPr lang="tr-TR" altLang="tr-TR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Fiziksel aktivite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z="2800" smtClean="0">
              <a:latin typeface="Comic Sans MS" panose="030F0702030302020204" pitchFamily="66" charset="0"/>
            </a:endParaRP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Ergenlik döneminde yapılan fiziksel aktivite</a:t>
            </a:r>
          </a:p>
          <a:p>
            <a:pPr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karekter oluşumunu olumlu etkiler</a:t>
            </a:r>
          </a:p>
          <a:p>
            <a:pPr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. Yetişkinlikte sık görülen kronik hastalıklara ya-</a:t>
            </a:r>
          </a:p>
          <a:p>
            <a:pPr>
              <a:buFontTx/>
              <a:buNone/>
            </a:pPr>
            <a:r>
              <a:rPr lang="tr-TR" altLang="tr-TR" sz="2800" smtClean="0">
                <a:latin typeface="Comic Sans MS" panose="030F0702030302020204" pitchFamily="66" charset="0"/>
              </a:rPr>
              <a:t>kalanma riskini  azaltır.</a:t>
            </a:r>
          </a:p>
          <a:p>
            <a:pPr>
              <a:buFontTx/>
              <a:buNone/>
            </a:pPr>
            <a:endParaRPr lang="tr-TR" altLang="tr-TR" sz="28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tr-TR" altLang="tr-TR" sz="3600" smtClean="0">
                <a:solidFill>
                  <a:srgbClr val="C00000"/>
                </a:solidFill>
                <a:latin typeface="Comic Sans MS" panose="030F0702030302020204" pitchFamily="66" charset="0"/>
              </a:rPr>
              <a:t>DUYGUSAL GELİŞMELER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2928938"/>
            <a:ext cx="5715000" cy="321468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Değişken  ve zıt duygu durumları olur</a:t>
            </a:r>
          </a:p>
        </p:txBody>
      </p:sp>
      <p:pic>
        <p:nvPicPr>
          <p:cNvPr id="47108" name="Picture 5" descr="imagesCAR186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2400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BD066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6475"/>
            <a:ext cx="43434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Çabuk Heyecanlanma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3300" smtClean="0">
                <a:solidFill>
                  <a:srgbClr val="000000"/>
                </a:solidFill>
                <a:latin typeface="Comic Sans MS" panose="030F0702030302020204" pitchFamily="66" charset="0"/>
              </a:rPr>
              <a:t>ufacık bir nedenle ağlamalar</a:t>
            </a:r>
          </a:p>
          <a:p>
            <a:endParaRPr lang="tr-TR" altLang="tr-TR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000375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84213" y="1714500"/>
            <a:ext cx="59578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endParaRPr lang="tr-TR" sz="2800" i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tr-TR" sz="2800" i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tr-TR" sz="3200" i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çalışmaya Karşı İsteksizlik</a:t>
            </a:r>
          </a:p>
          <a:p>
            <a:pPr marL="742950" lvl="1" indent="-285750">
              <a:buFont typeface="Arial" charset="0"/>
              <a:buChar char="•"/>
              <a:defRPr/>
            </a:pPr>
            <a:endParaRPr lang="tr-TR" sz="2400" i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tr-TR" sz="2400" i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71938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5543550" cy="4525963"/>
          </a:xfrm>
        </p:spPr>
        <p:txBody>
          <a:bodyPr/>
          <a:lstStyle/>
          <a:p>
            <a:pPr>
              <a:defRPr/>
            </a:pPr>
            <a:endParaRPr lang="tr-TR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tr-TR" sz="2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tr-TR" sz="2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yetişkini hor görme ama ona dayanma  </a:t>
            </a:r>
          </a:p>
          <a:p>
            <a:pPr>
              <a:defRPr/>
            </a:pPr>
            <a:endParaRPr lang="tr-TR" sz="2800" smtClean="0">
              <a:latin typeface="Comic Sans MS" pitchFamily="66" charset="0"/>
            </a:endParaRP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5580063" y="2636838"/>
          <a:ext cx="2311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5485714" imgH="7059010" progId="MSPhotoEd.3">
                  <p:embed/>
                </p:oleObj>
              </mc:Choice>
              <mc:Fallback>
                <p:oleObj name="Photo Editor Photo" r:id="rId4" imgW="5485714" imgH="7059010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636838"/>
                        <a:ext cx="2311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mtClean="0">
              <a:latin typeface="Comic Sans MS" panose="030F0702030302020204" pitchFamily="66" charset="0"/>
            </a:endParaRPr>
          </a:p>
          <a:p>
            <a:endParaRPr lang="tr-TR" altLang="tr-TR" smtClean="0">
              <a:latin typeface="Comic Sans MS" panose="030F0702030302020204" pitchFamily="66" charset="0"/>
            </a:endParaRPr>
          </a:p>
          <a:p>
            <a:r>
              <a:rPr lang="tr-TR" altLang="tr-TR" smtClean="0">
                <a:latin typeface="Comic Sans MS" panose="030F0702030302020204" pitchFamily="66" charset="0"/>
              </a:rPr>
              <a:t>Yetişkinlerin kendisini dinlemediğini düşünme ve öfkelenme</a:t>
            </a:r>
          </a:p>
        </p:txBody>
      </p:sp>
      <p:pic>
        <p:nvPicPr>
          <p:cNvPr id="51204" name="Picture 6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00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785938"/>
            <a:ext cx="695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</a:t>
            </a:r>
          </a:p>
          <a:p>
            <a:pPr eaLnBrk="1" hangingPunct="1">
              <a:buFontTx/>
              <a:buNone/>
            </a:pPr>
            <a:endParaRPr lang="tr-TR" altLang="tr-TR" sz="18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800" smtClean="0">
                <a:latin typeface="Comic Sans MS" panose="030F0702030302020204" pitchFamily="66" charset="0"/>
              </a:rPr>
              <a:t>toplumdan topluma</a:t>
            </a:r>
          </a:p>
          <a:p>
            <a:pPr eaLnBrk="1" hangingPunct="1"/>
            <a:r>
              <a:rPr lang="tr-TR" altLang="tr-TR" sz="2800" smtClean="0">
                <a:latin typeface="Comic Sans MS" panose="030F0702030302020204" pitchFamily="66" charset="0"/>
              </a:rPr>
              <a:t>devirden devire</a:t>
            </a:r>
          </a:p>
          <a:p>
            <a:pPr eaLnBrk="1" hangingPunct="1"/>
            <a:r>
              <a:rPr lang="tr-TR" altLang="tr-TR" sz="2800" smtClean="0">
                <a:latin typeface="Comic Sans MS" panose="030F0702030302020204" pitchFamily="66" charset="0"/>
              </a:rPr>
              <a:t>kişiden kişiye farklılıklar gösterir.</a:t>
            </a:r>
          </a:p>
          <a:p>
            <a:pPr eaLnBrk="1" hangingPunct="1"/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2016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Yalnız ve bağımsız kalma isteği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tr-TR" smtClean="0"/>
          </a:p>
        </p:txBody>
      </p:sp>
      <p:pic>
        <p:nvPicPr>
          <p:cNvPr id="52228" name="Picture 23" descr="BD0667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1455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mtClean="0">
                <a:latin typeface="Comic Sans MS" panose="030F0702030302020204" pitchFamily="66" charset="0"/>
              </a:rPr>
              <a:t>Karşı cinse karşı ilgi duyma</a:t>
            </a:r>
          </a:p>
          <a:p>
            <a:pPr eaLnBrk="1" hangingPunct="1"/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</p:txBody>
      </p:sp>
      <p:pic>
        <p:nvPicPr>
          <p:cNvPr id="53252" name="Picture 3" descr="C:\Users\totm\Desktop\flower-15182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19288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9" descr="C:\Users\asus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86188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4608512" cy="4824412"/>
          </a:xfrm>
        </p:spPr>
        <p:txBody>
          <a:bodyPr/>
          <a:lstStyle/>
          <a:p>
            <a:pPr eaLnBrk="1" hangingPunct="1"/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sorumluluk</a:t>
            </a:r>
          </a:p>
          <a:p>
            <a:pPr eaLnBrk="1" hangingPunct="1">
              <a:buFontTx/>
              <a:buNone/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Kendine aşırı güven</a:t>
            </a:r>
          </a:p>
          <a:p>
            <a:pPr eaLnBrk="1" hangingPunct="1">
              <a:buFontTx/>
              <a:buNone/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1943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Korku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Endişe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Öfke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hüzün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16706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600075"/>
            <a:ext cx="6913562" cy="630238"/>
          </a:xfrm>
        </p:spPr>
        <p:txBody>
          <a:bodyPr anchor="b"/>
          <a:lstStyle/>
          <a:p>
            <a:pPr eaLnBrk="1" hangingPunct="1">
              <a:defRPr/>
            </a:pPr>
            <a:endParaRPr lang="tr-TR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5834063" cy="5472113"/>
          </a:xfrm>
        </p:spPr>
        <p:txBody>
          <a:bodyPr/>
          <a:lstStyle/>
          <a:p>
            <a:pPr eaLnBrk="1" hangingPunct="1"/>
            <a:r>
              <a:rPr lang="tr-TR" altLang="tr-TR" sz="2500" smtClean="0">
                <a:solidFill>
                  <a:srgbClr val="000000"/>
                </a:solidFill>
                <a:latin typeface="Comic Sans MS" panose="030F0702030302020204" pitchFamily="66" charset="0"/>
              </a:rPr>
              <a:t>fazla hayal kurma</a:t>
            </a:r>
          </a:p>
          <a:p>
            <a:pPr eaLnBrk="1" hangingPunct="1"/>
            <a:r>
              <a:rPr lang="tr-TR" altLang="tr-TR" sz="2500" smtClean="0">
                <a:solidFill>
                  <a:srgbClr val="000000"/>
                </a:solidFill>
                <a:latin typeface="Comic Sans MS" panose="030F0702030302020204" pitchFamily="66" charset="0"/>
              </a:rPr>
              <a:t>karamsarlık</a:t>
            </a:r>
          </a:p>
          <a:p>
            <a:pPr eaLnBrk="1" hangingPunct="1"/>
            <a:endParaRPr lang="tr-TR" altLang="tr-TR" sz="25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evde asi ve hırçın</a:t>
            </a:r>
          </a:p>
          <a:p>
            <a:pPr eaLnBrk="1" hangingPunct="1"/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dışarda sıkılgan ve durgun</a:t>
            </a:r>
          </a:p>
          <a:p>
            <a:pPr eaLnBrk="1" hangingPunct="1"/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tedirgin ve huzursuz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Hayranlık tutkularında aşırılık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geçici heveslerinde çoğalma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İdealler geliştirir,kendilerine bir rol model seçme(öğretmen ,doktor,sporcu,şarkıcı)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Günlük tutmaya başlama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Şiir ve öykü yazmaya özenme</a:t>
            </a:r>
          </a:p>
          <a:p>
            <a:endParaRPr lang="tr-TR" altLang="tr-TR" sz="2400" smtClean="0">
              <a:latin typeface="Comic Sans MS" panose="030F0702030302020204" pitchFamily="66" charset="0"/>
            </a:endParaRPr>
          </a:p>
          <a:p>
            <a:endParaRPr lang="tr-TR" altLang="tr-TR" sz="2400" smtClean="0">
              <a:latin typeface="Comic Sans MS" panose="030F0702030302020204" pitchFamily="66" charset="0"/>
            </a:endParaRPr>
          </a:p>
        </p:txBody>
      </p:sp>
      <p:pic>
        <p:nvPicPr>
          <p:cNvPr id="59396" name="Picture 4" descr="C:\Users\asus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2146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4400" y="2133600"/>
            <a:ext cx="7772400" cy="1752600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r-TR" sz="3200" i="0" kern="0">
                <a:solidFill>
                  <a:srgbClr val="FE0000"/>
                </a:solidFill>
                <a:cs typeface="+mn-cs"/>
              </a:rPr>
              <a:t>Yaşanan Bu Çelişkiler Bağımsız Kişilik Geliştirilmesine Yardımcı Olan, Normal Gelişmelerdir. </a:t>
            </a:r>
            <a:endParaRPr lang="tr-TR" sz="3200" i="0" kern="0" dirty="0">
              <a:solidFill>
                <a:srgbClr val="FE0000"/>
              </a:solidFill>
              <a:cs typeface="+mn-cs"/>
            </a:endParaRPr>
          </a:p>
        </p:txBody>
      </p:sp>
      <p:pic>
        <p:nvPicPr>
          <p:cNvPr id="60419" name="Picture 2" descr="C:\Users\asu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429125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714375" y="1000125"/>
            <a:ext cx="7858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400" b="1" i="0">
                <a:solidFill>
                  <a:srgbClr val="CC3300"/>
                </a:solidFill>
              </a:rPr>
              <a:t> ZİHİNSEL GELİŞMELER</a:t>
            </a:r>
          </a:p>
        </p:txBody>
      </p:sp>
      <p:pic>
        <p:nvPicPr>
          <p:cNvPr id="61443" name="Picture 6" descr="imagesCAIIKW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4530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Çocuklar sadece büyürler,ergenler ise hem 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büyürler hem değişirler.</a:t>
            </a: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Ergenlik </a:t>
            </a:r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ikinci doğum</a:t>
            </a:r>
            <a:r>
              <a:rPr lang="tr-TR" altLang="tr-TR" smtClean="0">
                <a:latin typeface="Comic Sans MS" panose="030F0702030302020204" pitchFamily="66" charset="0"/>
              </a:rPr>
              <a:t> olarak da 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adlandırılır.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6975"/>
            <a:ext cx="20161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057400"/>
            <a:ext cx="7924800" cy="2667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defRPr/>
            </a:pPr>
            <a:endParaRPr lang="tr-TR" sz="2800" b="1" i="0" kern="0" dirty="0">
              <a:cs typeface="+mn-cs"/>
            </a:endParaRPr>
          </a:p>
        </p:txBody>
      </p:sp>
      <p:sp>
        <p:nvSpPr>
          <p:cNvPr id="62467" name="4 Dikdörtgen"/>
          <p:cNvSpPr>
            <a:spLocks noChangeArrowheads="1"/>
          </p:cNvSpPr>
          <p:nvPr/>
        </p:nvSpPr>
        <p:spPr bwMode="auto">
          <a:xfrm>
            <a:off x="357188" y="2468563"/>
            <a:ext cx="8072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i="0"/>
              <a:t>Zihinsel Yeteneklerde Hızlı Gelişme Olur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altLang="tr-TR" sz="2400" i="0"/>
              <a:t>Soyut Düşünme Yeteneği Kazanılır.</a:t>
            </a:r>
          </a:p>
          <a:p>
            <a:pPr algn="ctr" eaLnBrk="1" hangingPunct="1">
              <a:spcBef>
                <a:spcPct val="20000"/>
              </a:spcBef>
            </a:pPr>
            <a:endParaRPr lang="tr-TR" altLang="tr-TR" sz="2400" b="1" i="0"/>
          </a:p>
        </p:txBody>
      </p:sp>
      <p:sp>
        <p:nvSpPr>
          <p:cNvPr id="62468" name="5 Başlık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772400" cy="1470025"/>
          </a:xfrm>
        </p:spPr>
        <p:txBody>
          <a:bodyPr/>
          <a:lstStyle/>
          <a:p>
            <a:endParaRPr lang="tr-TR" altLang="tr-TR" smtClean="0"/>
          </a:p>
        </p:txBody>
      </p:sp>
      <p:sp>
        <p:nvSpPr>
          <p:cNvPr id="62469" name="6 Alt Başlık"/>
          <p:cNvSpPr>
            <a:spLocks noGrp="1"/>
          </p:cNvSpPr>
          <p:nvPr>
            <p:ph type="subTitle" idx="1"/>
          </p:nvPr>
        </p:nvSpPr>
        <p:spPr>
          <a:xfrm>
            <a:off x="1371600" y="6143625"/>
            <a:ext cx="6400800" cy="1285875"/>
          </a:xfrm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400" smtClean="0">
                <a:latin typeface="Comic Sans MS" panose="030F0702030302020204" pitchFamily="66" charset="0"/>
              </a:rPr>
              <a:t>Değer yargıları ve toplumsal olaylar tartışılmaya başlanır</a:t>
            </a:r>
          </a:p>
          <a:p>
            <a:r>
              <a:rPr lang="tr-TR" altLang="tr-TR" sz="2400" smtClean="0">
                <a:latin typeface="Comic Sans MS" panose="030F0702030302020204" pitchFamily="66" charset="0"/>
              </a:rPr>
              <a:t>Toplumsal değerler,inançlar tartışılır</a:t>
            </a:r>
          </a:p>
          <a:p>
            <a:endParaRPr lang="tr-TR" altLang="tr-TR" sz="2400" smtClean="0">
              <a:latin typeface="Comic Sans MS" panose="030F0702030302020204" pitchFamily="66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928813"/>
            <a:ext cx="8229600" cy="4238625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Daha önce oyuna dayalı arkadaşlık ilişkileri yerini ortak sorunların aldığı ve diğer konuların tartışıldığı sohbet şeklini alır</a:t>
            </a:r>
          </a:p>
          <a:p>
            <a:pPr eaLnBrk="1" hangingPunct="1">
              <a:buFontTx/>
              <a:buNone/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3357563"/>
            <a:ext cx="7924800" cy="38004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defRPr/>
            </a:pPr>
            <a:r>
              <a:rPr lang="tr-TR" sz="2800" b="1" i="0" kern="0" dirty="0">
                <a:solidFill>
                  <a:srgbClr val="FE0000"/>
                </a:solidFill>
                <a:cs typeface="+mn-cs"/>
              </a:rPr>
              <a:t>.</a:t>
            </a:r>
          </a:p>
        </p:txBody>
      </p:sp>
      <p:pic>
        <p:nvPicPr>
          <p:cNvPr id="5" name="Picture 5" descr="kız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500438"/>
            <a:ext cx="40386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Davranış bozukluklukları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Dikkat çekmek için yapılan anlamsız hareketler</a:t>
            </a: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Kurallara uymamak</a:t>
            </a: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Çevresindeki eşyalara zarar vermek</a:t>
            </a:r>
          </a:p>
        </p:txBody>
      </p:sp>
      <p:pic>
        <p:nvPicPr>
          <p:cNvPr id="65540" name="Picture 4" descr="C:\Users\asus\Desktop\indi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00250"/>
            <a:ext cx="190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smtClean="0">
                <a:solidFill>
                  <a:srgbClr val="CC3300"/>
                </a:solidFill>
                <a:latin typeface="Comic Sans MS" panose="030F0702030302020204" pitchFamily="66" charset="0"/>
              </a:rPr>
              <a:t>Davranış bozuklukları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800" smtClean="0">
                <a:latin typeface="Comic Sans MS" panose="030F0702030302020204" pitchFamily="66" charset="0"/>
              </a:rPr>
              <a:t>Sık sık kavga etmek</a:t>
            </a: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Arkadaşlık kuramamak</a:t>
            </a:r>
          </a:p>
          <a:p>
            <a:r>
              <a:rPr lang="tr-TR" altLang="tr-TR" sz="2800" smtClean="0">
                <a:latin typeface="Comic Sans MS" panose="030F0702030302020204" pitchFamily="66" charset="0"/>
              </a:rPr>
              <a:t>Yalan söylemek</a:t>
            </a:r>
          </a:p>
        </p:txBody>
      </p:sp>
      <p:pic>
        <p:nvPicPr>
          <p:cNvPr id="66564" name="Picture 4" descr="C:\Users\asus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C:\Users\asus\Desktop\indi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86188"/>
            <a:ext cx="2714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532813" cy="489743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tr-TR" altLang="tr-TR" sz="240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tr-TR" altLang="tr-TR" sz="44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tr-TR" altLang="tr-TR" sz="4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ZAMANI FARKLI OLSADA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tr-TR" altLang="tr-TR" sz="1600" b="1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tr-TR" altLang="tr-TR" sz="4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HERKES ERGENLİĞİ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tr-TR" altLang="tr-TR" sz="4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YAŞAR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Ergenlere tavsiyeler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Olması gereken bir değişimi kabullenme- niz gerekmektedir.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Kendinizi değiştirmeye değil keşfet-</a:t>
            </a: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eye çalışın.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Cinsellikle ilgili konularda güvenilir kay-naklardan bilgi alın.</a:t>
            </a:r>
          </a:p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Ergenlere tavsiyeler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Arkadaşlarınızı özenle seçin</a:t>
            </a:r>
            <a:r>
              <a:rPr lang="tr-TR" altLang="tr-TR" smtClean="0"/>
              <a:t>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Anne –babanızın sizin için daima iyi şeyler düşündüğünü unutmayın</a:t>
            </a:r>
            <a:r>
              <a:rPr lang="tr-TR" altLang="tr-TR" smtClean="0"/>
              <a:t>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Boş vakitlerinizi iyi değerlendirin.</a:t>
            </a:r>
          </a:p>
          <a:p>
            <a:endParaRPr lang="tr-TR" altLang="tr-TR" smtClean="0">
              <a:latin typeface="Comic Sans MS" panose="030F0702030302020204" pitchFamily="66" charset="0"/>
            </a:endParaRPr>
          </a:p>
        </p:txBody>
      </p:sp>
      <p:pic>
        <p:nvPicPr>
          <p:cNvPr id="69636" name="Picture 4" descr="C:\Users\asu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1938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C:\Users\asus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14438"/>
            <a:ext cx="19145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C:\Users\asus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00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Ergenlere tavsiyeler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Kötü alışkanlıklar edinmeyin</a:t>
            </a:r>
            <a:r>
              <a:rPr lang="tr-TR" altLang="tr-TR" smtClean="0"/>
              <a:t>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Sağlıklı beslenin</a:t>
            </a:r>
            <a:r>
              <a:rPr lang="tr-TR" altLang="tr-TR" smtClean="0"/>
              <a:t>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Mutlaka spor yapın.</a:t>
            </a:r>
          </a:p>
          <a:p>
            <a:endParaRPr lang="tr-TR" altLang="tr-TR" smtClean="0">
              <a:latin typeface="Comic Sans MS" panose="030F0702030302020204" pitchFamily="66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25923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>
                <a:latin typeface="Comic Sans MS" panose="030F0702030302020204" pitchFamily="66" charset="0"/>
              </a:rPr>
              <a:t>Başarmak için çalışmanın şart olduğuna inanın.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Hedeflerinizin peşinden koşun.</a:t>
            </a:r>
          </a:p>
          <a:p>
            <a:r>
              <a:rPr lang="tr-TR" altLang="tr-TR" smtClean="0">
                <a:latin typeface="Comic Sans MS" panose="030F0702030302020204" pitchFamily="66" charset="0"/>
              </a:rPr>
              <a:t>Pozitif düşünün </a:t>
            </a:r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MUTLU</a:t>
            </a:r>
            <a:r>
              <a:rPr lang="tr-TR" altLang="tr-TR" smtClean="0">
                <a:latin typeface="Comic Sans MS" panose="030F0702030302020204" pitchFamily="66" charset="0"/>
              </a:rPr>
              <a:t> olun. </a:t>
            </a:r>
          </a:p>
          <a:p>
            <a:endParaRPr lang="tr-TR" altLang="tr-T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Ergenlik her bireyde farklılık gösterse de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genellikle kızlarda 10-14 ,erkeklerde 11-15</a:t>
            </a:r>
          </a:p>
          <a:p>
            <a:pPr eaLnBrk="1" hangingPunct="1"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yaşları arasında başlar. </a:t>
            </a:r>
          </a:p>
          <a:p>
            <a:pPr eaLnBrk="1" hangingPunct="1">
              <a:buFontTx/>
              <a:buNone/>
            </a:pPr>
            <a:endParaRPr lang="tr-TR" altLang="tr-TR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347788" y="32464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tr-TR" altLang="tr-TR" sz="1800" b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   </a:t>
            </a:r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MUTLU , SAĞLIKLI VE BAŞARILI BİR BİREY  OLMAK İSTİYORSANIZ ERGENLİK TAVSİYELERİMİZE KULAK VERİN</a:t>
            </a:r>
            <a:r>
              <a:rPr lang="tr-TR" altLang="tr-TR" smtClean="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6000" smtClean="0">
                <a:solidFill>
                  <a:srgbClr val="CC3300"/>
                </a:solidFill>
                <a:latin typeface="Comic Sans MS" panose="030F0702030302020204" pitchFamily="66" charset="0"/>
              </a:rPr>
              <a:t>TEŞEKKÜR EDERİZ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5900" y="4581525"/>
            <a:ext cx="1308100" cy="17526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7475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tr-TR" altLang="tr-TR" sz="3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Ergenlik dönemi 3 evrede incelenir</a:t>
            </a:r>
            <a:r>
              <a:rPr lang="tr-TR" altLang="tr-TR" b="1" smtClean="0">
                <a:solidFill>
                  <a:srgbClr val="9900FF"/>
                </a:solidFill>
              </a:rPr>
              <a:t/>
            </a:r>
            <a:br>
              <a:rPr lang="tr-TR" altLang="tr-TR" b="1" smtClean="0">
                <a:solidFill>
                  <a:srgbClr val="9900FF"/>
                </a:solidFill>
              </a:rPr>
            </a:br>
            <a:endParaRPr lang="tr-TR" altLang="tr-TR" smtClean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Erken ergenlik döneminde;(12-14 </a:t>
            </a:r>
          </a:p>
          <a:p>
            <a:pPr>
              <a:buFontTx/>
              <a:buNone/>
            </a:pPr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yaşlar)</a:t>
            </a:r>
          </a:p>
          <a:p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Orta ergenlik dönemi; (15-18 yaşlar)</a:t>
            </a:r>
          </a:p>
          <a:p>
            <a:r>
              <a:rPr lang="tr-TR" altLang="tr-TR" smtClean="0">
                <a:solidFill>
                  <a:srgbClr val="000000"/>
                </a:solidFill>
                <a:latin typeface="Comic Sans MS" panose="030F0702030302020204" pitchFamily="66" charset="0"/>
              </a:rPr>
              <a:t>Geç ergenlik dönemi; 18-.. Yaşlar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CC3300"/>
                </a:solidFill>
                <a:latin typeface="Comic Sans MS" panose="030F0702030302020204" pitchFamily="66" charset="0"/>
              </a:rPr>
              <a:t>Erken ergenlik dönem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285750" y="1285875"/>
            <a:ext cx="8229600" cy="4883150"/>
          </a:xfrm>
        </p:spPr>
        <p:txBody>
          <a:bodyPr/>
          <a:lstStyle/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Birden uzayan kollar ve bacaklar sakarlıklara</a:t>
            </a:r>
          </a:p>
          <a:p>
            <a:pPr>
              <a:buFontTx/>
              <a:buNone/>
            </a:pPr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neden olur</a:t>
            </a:r>
          </a:p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Bedene  karşı hoşnutsuzluktan dolayı aşırı diyetler görülebilir.</a:t>
            </a:r>
          </a:p>
          <a:p>
            <a:r>
              <a:rPr lang="tr-TR" altLang="tr-T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Zihinsel gelişim bu dönemde başlar.</a:t>
            </a:r>
            <a:endParaRPr lang="tr-TR" altLang="tr-TR" sz="2800" smtClean="0">
              <a:latin typeface="Comic Sans MS" panose="030F0702030302020204" pitchFamily="66" charset="0"/>
            </a:endParaRPr>
          </a:p>
        </p:txBody>
      </p:sp>
      <p:pic>
        <p:nvPicPr>
          <p:cNvPr id="11268" name="Picture 2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4500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955</Words>
  <Application>Microsoft Office PowerPoint</Application>
  <PresentationFormat>Ekran Gösterisi (4:3)</PresentationFormat>
  <Paragraphs>225</Paragraphs>
  <Slides>72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8" baseType="lpstr">
      <vt:lpstr>Comic Sans MS</vt:lpstr>
      <vt:lpstr>Arial</vt:lpstr>
      <vt:lpstr>Calibri</vt:lpstr>
      <vt:lpstr>Times New Roman</vt:lpstr>
      <vt:lpstr>Varsayılan Tasarım</vt:lpstr>
      <vt:lpstr>Microsoft Photo Editor 3.0 Photo</vt:lpstr>
      <vt:lpstr>PowerPoint Sunusu</vt:lpstr>
      <vt:lpstr>ERGEN SAĞLIĞI</vt:lpstr>
      <vt:lpstr>PowerPoint Sunusu</vt:lpstr>
      <vt:lpstr>PowerPoint Sunusu</vt:lpstr>
      <vt:lpstr>PowerPoint Sunusu</vt:lpstr>
      <vt:lpstr>PowerPoint Sunusu</vt:lpstr>
      <vt:lpstr>PowerPoint Sunusu</vt:lpstr>
      <vt:lpstr>Ergenlik dönemi 3 evrede incelenir </vt:lpstr>
      <vt:lpstr>Erken ergenlik dönem</vt:lpstr>
      <vt:lpstr>Erken ergenlik dönem</vt:lpstr>
      <vt:lpstr>Orta ergenlik dönemi</vt:lpstr>
      <vt:lpstr>Geç ergenlik dönemi; 18-.. Yaşlar</vt:lpstr>
      <vt:lpstr>Büyüme ve gelişmeyi etkileyen faktörler</vt:lpstr>
      <vt:lpstr>Ergenlikte hormonlar</vt:lpstr>
      <vt:lpstr>Ergenlik döneminde görülen değişiklikler</vt:lpstr>
      <vt:lpstr>Ergenlikte fiziksel değişimler</vt:lpstr>
      <vt:lpstr>PowerPoint Sunusu</vt:lpstr>
      <vt:lpstr>PowerPoint Sunusu</vt:lpstr>
      <vt:lpstr>PowerPoint Sunusu</vt:lpstr>
      <vt:lpstr>PowerPoint Sunusu</vt:lpstr>
      <vt:lpstr>PowerPoint Sunusu</vt:lpstr>
      <vt:lpstr>Ergenlikte iskelet ve kas gelişimi</vt:lpstr>
      <vt:lpstr>Ergenlikte kızlarda; </vt:lpstr>
      <vt:lpstr>Ergenlikte kızlarda; </vt:lpstr>
      <vt:lpstr>Ergenlikte erkeklerde;</vt:lpstr>
      <vt:lpstr>Ergenlikte erkeklerde;</vt:lpstr>
      <vt:lpstr>PowerPoint Sunusu</vt:lpstr>
      <vt:lpstr>Ergenlikte deri</vt:lpstr>
      <vt:lpstr>Ergenlikte sivilce</vt:lpstr>
      <vt:lpstr>PowerPoint Sunusu</vt:lpstr>
      <vt:lpstr>Sivilce için nasıl bir önlem alınmalı</vt:lpstr>
      <vt:lpstr>PowerPoint Sunusu</vt:lpstr>
      <vt:lpstr>BESLENME</vt:lpstr>
      <vt:lpstr>PowerPoint Sunusu</vt:lpstr>
      <vt:lpstr>Ergenlikte beslenme problemleri</vt:lpstr>
      <vt:lpstr>PowerPoint Sunusu</vt:lpstr>
      <vt:lpstr>Ergenlikte anemi(kansızlık)</vt:lpstr>
      <vt:lpstr>PowerPoint Sunusu</vt:lpstr>
      <vt:lpstr>Ergenlikte hijyen</vt:lpstr>
      <vt:lpstr>PowerPoint Sunusu</vt:lpstr>
      <vt:lpstr>Fiziksel aktivite</vt:lpstr>
      <vt:lpstr>PowerPoint Sunusu</vt:lpstr>
      <vt:lpstr>DUYGUSAL GELİŞMELER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Davranış bozukluklukları</vt:lpstr>
      <vt:lpstr>Davranış bozuklukları</vt:lpstr>
      <vt:lpstr>PowerPoint Sunusu</vt:lpstr>
      <vt:lpstr>Ergenlere tavsiyeler</vt:lpstr>
      <vt:lpstr>Ergenlere tavsiyeler</vt:lpstr>
      <vt:lpstr>Ergenlere tavsiyeler</vt:lpstr>
      <vt:lpstr>PowerPoint Sunusu</vt:lpstr>
      <vt:lpstr>PowerPoint Sunusu</vt:lpstr>
      <vt:lpstr>TEŞEKKÜR EDERİZ</vt:lpstr>
      <vt:lpstr>PowerPoint Sunusu</vt:lpstr>
    </vt:vector>
  </TitlesOfParts>
  <Company>F_s_M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xp</dc:creator>
  <cp:lastModifiedBy>Yasin Kocaman</cp:lastModifiedBy>
  <cp:revision>113</cp:revision>
  <dcterms:created xsi:type="dcterms:W3CDTF">2012-10-02T13:12:40Z</dcterms:created>
  <dcterms:modified xsi:type="dcterms:W3CDTF">2018-02-26T13:39:45Z</dcterms:modified>
</cp:coreProperties>
</file>