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1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2" r:id="rId57"/>
    <p:sldId id="313" r:id="rId58"/>
    <p:sldId id="347" r:id="rId5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E68D2-B96F-4208-97D1-B9D3D0CF5570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9E889-4505-4B06-B71D-E86C60DC28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8758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FE42BE-D377-4241-B98C-CF8CD30A729A}" type="datetime4">
              <a:rPr lang="tr-TR" altLang="tr-TR" sz="1200" smtClean="0"/>
              <a:pPr eaLnBrk="1" hangingPunct="1"/>
              <a:t>22 Şubat 2018</a:t>
            </a:fld>
            <a:endParaRPr lang="tr-TR" altLang="tr-TR" sz="1200" smtClean="0"/>
          </a:p>
        </p:txBody>
      </p:sp>
      <p:sp>
        <p:nvSpPr>
          <p:cNvPr id="624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30DB07-5773-4E0C-9E6C-545DB7A59BFF}" type="slidenum">
              <a:rPr lang="tr-TR" altLang="tr-TR" sz="1200" smtClean="0"/>
              <a:pPr eaLnBrk="1" hangingPunct="1"/>
              <a:t>2</a:t>
            </a:fld>
            <a:endParaRPr lang="tr-TR" altLang="tr-TR" sz="1200" smtClean="0"/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62470" name="Altbilgi Yer Tutucusu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tr-TR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63492" name="Veri Yer Tutucusu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27D4A8-06D0-4883-865B-E77910E0431C}" type="datetime4">
              <a:rPr lang="tr-TR" altLang="tr-TR" sz="1200" smtClean="0"/>
              <a:pPr eaLnBrk="1" hangingPunct="1"/>
              <a:t>22 Şubat 2018</a:t>
            </a:fld>
            <a:endParaRPr lang="tr-TR" altLang="tr-TR" sz="1200" smtClean="0"/>
          </a:p>
        </p:txBody>
      </p:sp>
      <p:sp>
        <p:nvSpPr>
          <p:cNvPr id="63493" name="Slayt Numarası Yer Tutucus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CA24DF-47C9-44F3-AAC1-1D343DC0E223}" type="slidenum">
              <a:rPr lang="tr-TR" altLang="tr-TR" sz="1200" smtClean="0"/>
              <a:pPr eaLnBrk="1" hangingPunct="1"/>
              <a:t>3</a:t>
            </a:fld>
            <a:endParaRPr lang="tr-TR" altLang="tr-TR" sz="1200" smtClean="0"/>
          </a:p>
        </p:txBody>
      </p:sp>
      <p:sp>
        <p:nvSpPr>
          <p:cNvPr id="63494" name="Altbilgi Yer Tutucusu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tr-TR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altLang="tr-TR" sz="5400" b="1" dirty="0"/>
              <a:t>KARAYOLLARI TRAFİK VE YOL GÜVENLİĞİ ARAŞTIRMA </a:t>
            </a:r>
            <a:r>
              <a:rPr lang="tr-TR" altLang="tr-TR" sz="5400" b="1"/>
              <a:t>DERNEĞİ </a:t>
            </a:r>
            <a:r>
              <a:rPr lang="tr-TR" altLang="tr-TR" sz="5400" b="1" smtClean="0"/>
              <a:t>   MALATYA </a:t>
            </a:r>
            <a:r>
              <a:rPr lang="tr-TR" altLang="tr-TR" sz="5400" b="1" dirty="0"/>
              <a:t>TEMSİLCİSİ</a:t>
            </a:r>
            <a:endParaRPr lang="tr-TR" sz="5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5013176"/>
            <a:ext cx="8229600" cy="125700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tr-TR" altLang="tr-TR" b="1" dirty="0" smtClean="0"/>
              <a:t>                           </a:t>
            </a:r>
          </a:p>
          <a:p>
            <a:pPr marL="0" indent="0">
              <a:buNone/>
            </a:pPr>
            <a:r>
              <a:rPr lang="tr-TR" altLang="tr-TR" sz="7700" b="1" dirty="0"/>
              <a:t> </a:t>
            </a:r>
            <a:r>
              <a:rPr lang="tr-TR" altLang="tr-TR" sz="7700" b="1" dirty="0" smtClean="0"/>
              <a:t>                                          </a:t>
            </a:r>
            <a:r>
              <a:rPr lang="tr-TR" altLang="tr-TR" sz="11000" b="1" dirty="0" smtClean="0"/>
              <a:t>MEHMET  </a:t>
            </a:r>
            <a:r>
              <a:rPr lang="tr-TR" altLang="tr-TR" sz="11000" b="1" dirty="0"/>
              <a:t>KUTSAL</a:t>
            </a:r>
            <a:endParaRPr lang="tr-TR" sz="11000" dirty="0"/>
          </a:p>
        </p:txBody>
      </p:sp>
    </p:spTree>
    <p:extLst>
      <p:ext uri="{BB962C8B-B14F-4D97-AF65-F5344CB8AC3E}">
        <p14:creationId xmlns:p14="http://schemas.microsoft.com/office/powerpoint/2010/main" xmlns="" val="2876287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4433FD-FD91-426B-B368-133EA0FBC6CB}" type="slidenum">
              <a:rPr lang="tr-TR" altLang="tr-TR" sz="1400" smtClean="0"/>
              <a:pPr eaLnBrk="1" hangingPunct="1"/>
              <a:t>10</a:t>
            </a:fld>
            <a:endParaRPr lang="tr-TR" altLang="tr-TR" sz="1400" smtClean="0"/>
          </a:p>
        </p:txBody>
      </p:sp>
      <p:pic>
        <p:nvPicPr>
          <p:cNvPr id="10243" name="Picture 2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25" t="5518" r="13725" b="7587"/>
          <a:stretch>
            <a:fillRect/>
          </a:stretch>
        </p:blipFill>
        <p:spPr bwMode="auto">
          <a:xfrm>
            <a:off x="914400" y="90489"/>
            <a:ext cx="74676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50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B742AB-9050-41DD-AB4F-142E886782B7}" type="slidenum">
              <a:rPr lang="tr-TR" altLang="tr-TR" sz="1400" smtClean="0"/>
              <a:pPr eaLnBrk="1" hangingPunct="1"/>
              <a:t>11</a:t>
            </a:fld>
            <a:endParaRPr lang="tr-TR" altLang="tr-TR" sz="1400" smtClean="0"/>
          </a:p>
        </p:txBody>
      </p:sp>
      <p:pic>
        <p:nvPicPr>
          <p:cNvPr id="11268" name="Picture 2" descr="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18" t="5943" r="14018" b="7286"/>
          <a:stretch>
            <a:fillRect/>
          </a:stretch>
        </p:blipFill>
        <p:spPr bwMode="auto">
          <a:xfrm>
            <a:off x="838200" y="152401"/>
            <a:ext cx="74676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65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6DA2ED-888A-4F88-969C-CE1BDAE00722}" type="slidenum">
              <a:rPr lang="tr-TR" altLang="tr-TR" sz="1400" smtClean="0"/>
              <a:pPr eaLnBrk="1" hangingPunct="1"/>
              <a:t>12</a:t>
            </a:fld>
            <a:endParaRPr lang="tr-TR" altLang="tr-TR" sz="1400" smtClean="0"/>
          </a:p>
        </p:txBody>
      </p:sp>
      <p:pic>
        <p:nvPicPr>
          <p:cNvPr id="12292" name="Picture 2" descr="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06" t="6290" r="11765" b="5888"/>
          <a:stretch>
            <a:fillRect/>
          </a:stretch>
        </p:blipFill>
        <p:spPr bwMode="auto">
          <a:xfrm>
            <a:off x="914400" y="377826"/>
            <a:ext cx="73152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51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952E17-CA37-40FF-96FF-092262F5A89D}" type="slidenum">
              <a:rPr lang="tr-TR" altLang="tr-TR" sz="1400" smtClean="0"/>
              <a:pPr eaLnBrk="1" hangingPunct="1"/>
              <a:t>13</a:t>
            </a:fld>
            <a:endParaRPr lang="tr-TR" altLang="tr-TR" sz="1400" smtClean="0"/>
          </a:p>
        </p:txBody>
      </p:sp>
      <p:pic>
        <p:nvPicPr>
          <p:cNvPr id="13316" name="Picture 2" descr="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35" t="6122" r="11320" b="6508"/>
          <a:stretch>
            <a:fillRect/>
          </a:stretch>
        </p:blipFill>
        <p:spPr bwMode="auto">
          <a:xfrm>
            <a:off x="609600" y="304800"/>
            <a:ext cx="792480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00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A6D9FE-C286-42B3-8156-4E5813149481}" type="slidenum">
              <a:rPr lang="tr-TR" altLang="tr-TR" sz="1400" smtClean="0"/>
              <a:pPr eaLnBrk="1" hangingPunct="1"/>
              <a:t>14</a:t>
            </a:fld>
            <a:endParaRPr lang="tr-TR" altLang="tr-TR" sz="1400" smtClean="0"/>
          </a:p>
        </p:txBody>
      </p:sp>
      <p:pic>
        <p:nvPicPr>
          <p:cNvPr id="14339" name="Picture 2" descr="8-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15" t="19040" r="14018" b="7637"/>
          <a:stretch>
            <a:fillRect/>
          </a:stretch>
        </p:blipFill>
        <p:spPr bwMode="auto">
          <a:xfrm>
            <a:off x="762000" y="1143000"/>
            <a:ext cx="76200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685800" y="381001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b="1"/>
              <a:t>TAŞITLARI GÖREBİLMEK İÇİN PARK HALİNDEKİ ARAÇLARIN YOL TARAFINDA DURUNUZ</a:t>
            </a:r>
          </a:p>
        </p:txBody>
      </p:sp>
    </p:spTree>
    <p:extLst>
      <p:ext uri="{BB962C8B-B14F-4D97-AF65-F5344CB8AC3E}">
        <p14:creationId xmlns:p14="http://schemas.microsoft.com/office/powerpoint/2010/main" xmlns="" val="11315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FE9C9A-4E33-4901-839D-190E98BA888C}" type="slidenum">
              <a:rPr lang="tr-TR" altLang="tr-TR" sz="1400" smtClean="0"/>
              <a:pPr eaLnBrk="1" hangingPunct="1"/>
              <a:t>15</a:t>
            </a:fld>
            <a:endParaRPr lang="tr-TR" altLang="tr-TR" sz="1400" smtClean="0"/>
          </a:p>
        </p:txBody>
      </p:sp>
      <p:pic>
        <p:nvPicPr>
          <p:cNvPr id="15364" name="Picture 2" descr="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66" t="7027" r="15384" b="6853"/>
          <a:stretch>
            <a:fillRect/>
          </a:stretch>
        </p:blipFill>
        <p:spPr bwMode="auto">
          <a:xfrm>
            <a:off x="762000" y="76201"/>
            <a:ext cx="762000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928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D20CB2-EA59-4FCB-A430-12DC40CEADBE}" type="slidenum">
              <a:rPr lang="tr-TR" altLang="tr-TR" sz="1400" smtClean="0"/>
              <a:pPr eaLnBrk="1" hangingPunct="1"/>
              <a:t>16</a:t>
            </a:fld>
            <a:endParaRPr lang="tr-TR" altLang="tr-TR" sz="1400" smtClean="0"/>
          </a:p>
        </p:txBody>
      </p:sp>
      <p:pic>
        <p:nvPicPr>
          <p:cNvPr id="16388" name="Picture 2" descr="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32" t="6427" r="14142" b="7253"/>
          <a:stretch>
            <a:fillRect/>
          </a:stretch>
        </p:blipFill>
        <p:spPr bwMode="auto">
          <a:xfrm>
            <a:off x="838200" y="161926"/>
            <a:ext cx="7543800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22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C6BEA2-CCEC-4BE8-98B3-732C85489F8E}" type="slidenum">
              <a:rPr lang="tr-TR" altLang="tr-TR" sz="1400" smtClean="0"/>
              <a:pPr eaLnBrk="1" hangingPunct="1"/>
              <a:t>17</a:t>
            </a:fld>
            <a:endParaRPr lang="tr-TR" altLang="tr-TR" sz="1400" smtClean="0"/>
          </a:p>
        </p:txBody>
      </p:sp>
      <p:pic>
        <p:nvPicPr>
          <p:cNvPr id="17411" name="Picture 2" descr="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41" t="5946" r="10280" b="7637"/>
          <a:stretch>
            <a:fillRect/>
          </a:stretch>
        </p:blipFill>
        <p:spPr bwMode="auto">
          <a:xfrm>
            <a:off x="381000" y="273051"/>
            <a:ext cx="8382000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45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4AD093-7241-4A77-93F2-F30C29EE0089}" type="slidenum">
              <a:rPr lang="tr-TR" altLang="tr-TR" sz="1400" smtClean="0"/>
              <a:pPr eaLnBrk="1" hangingPunct="1"/>
              <a:t>18</a:t>
            </a:fld>
            <a:endParaRPr lang="tr-TR" altLang="tr-TR" sz="1400" smtClean="0"/>
          </a:p>
        </p:txBody>
      </p:sp>
      <p:pic>
        <p:nvPicPr>
          <p:cNvPr id="18436" name="Picture 2" descr="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5905" r="14285" b="7552"/>
          <a:stretch>
            <a:fillRect/>
          </a:stretch>
        </p:blipFill>
        <p:spPr bwMode="auto">
          <a:xfrm>
            <a:off x="685800" y="215900"/>
            <a:ext cx="77724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18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55C0CA-E1D3-461C-92D0-B7E530918AE4}" type="slidenum">
              <a:rPr lang="tr-TR" altLang="tr-TR" sz="1400" smtClean="0"/>
              <a:pPr eaLnBrk="1" hangingPunct="1"/>
              <a:t>19</a:t>
            </a:fld>
            <a:endParaRPr lang="tr-TR" altLang="tr-TR" sz="1400" smtClean="0"/>
          </a:p>
        </p:txBody>
      </p:sp>
      <p:pic>
        <p:nvPicPr>
          <p:cNvPr id="19460" name="Picture 2" descr="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00" t="6158" r="11000" b="6976"/>
          <a:stretch>
            <a:fillRect/>
          </a:stretch>
        </p:blipFill>
        <p:spPr bwMode="auto">
          <a:xfrm>
            <a:off x="533400" y="341314"/>
            <a:ext cx="8001000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027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272E49-E043-46BA-ADA8-77A8A5A9DAE6}" type="slidenum">
              <a:rPr lang="tr-TR" altLang="tr-TR" sz="1400" smtClean="0"/>
              <a:pPr eaLnBrk="1" hangingPunct="1"/>
              <a:t>2</a:t>
            </a:fld>
            <a:endParaRPr lang="tr-TR" altLang="tr-TR" sz="1400" dirty="0" smtClean="0"/>
          </a:p>
        </p:txBody>
      </p:sp>
      <p:pic>
        <p:nvPicPr>
          <p:cNvPr id="2052" name="Picture 2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92" t="5769" r="12070" b="5946"/>
          <a:stretch>
            <a:fillRect/>
          </a:stretch>
        </p:blipFill>
        <p:spPr bwMode="auto">
          <a:xfrm>
            <a:off x="971549" y="476672"/>
            <a:ext cx="7348883" cy="568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132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83F034-A24B-4BBA-B522-6ADCB4112EE0}" type="slidenum">
              <a:rPr lang="tr-TR" altLang="tr-TR" sz="1400" smtClean="0"/>
              <a:pPr eaLnBrk="1" hangingPunct="1"/>
              <a:t>20</a:t>
            </a:fld>
            <a:endParaRPr lang="tr-TR" altLang="tr-TR" sz="1400" smtClean="0"/>
          </a:p>
        </p:txBody>
      </p:sp>
      <p:pic>
        <p:nvPicPr>
          <p:cNvPr id="20484" name="Picture 2" descr="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90" t="6940" r="14159" b="7301"/>
          <a:stretch>
            <a:fillRect/>
          </a:stretch>
        </p:blipFill>
        <p:spPr bwMode="auto">
          <a:xfrm>
            <a:off x="685800" y="192089"/>
            <a:ext cx="7696200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0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E8762E-7868-4545-86E5-A97AF52610ED}" type="slidenum">
              <a:rPr lang="tr-TR" altLang="tr-TR" sz="1400" smtClean="0"/>
              <a:pPr eaLnBrk="1" hangingPunct="1"/>
              <a:t>21</a:t>
            </a:fld>
            <a:endParaRPr lang="tr-TR" altLang="tr-TR" sz="1400" smtClean="0"/>
          </a:p>
        </p:txBody>
      </p:sp>
      <p:pic>
        <p:nvPicPr>
          <p:cNvPr id="21508" name="Picture 2" descr="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63" t="6195" r="14151" b="8919"/>
          <a:stretch>
            <a:fillRect/>
          </a:stretch>
        </p:blipFill>
        <p:spPr bwMode="auto">
          <a:xfrm>
            <a:off x="685800" y="1"/>
            <a:ext cx="77724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61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0441686-96E3-44C1-B17B-C48C53574758}" type="slidenum">
              <a:rPr lang="tr-TR" altLang="tr-TR" sz="1400" smtClean="0"/>
              <a:pPr eaLnBrk="1" hangingPunct="1"/>
              <a:t>22</a:t>
            </a:fld>
            <a:endParaRPr lang="tr-TR" altLang="tr-TR" sz="1400" smtClean="0"/>
          </a:p>
        </p:txBody>
      </p:sp>
      <p:pic>
        <p:nvPicPr>
          <p:cNvPr id="22532" name="Picture 2" descr="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61" t="7367" r="13461" b="8173"/>
          <a:stretch>
            <a:fillRect/>
          </a:stretch>
        </p:blipFill>
        <p:spPr bwMode="auto">
          <a:xfrm>
            <a:off x="762000" y="476250"/>
            <a:ext cx="77724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62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D800240-E1AB-41F8-8BE2-C92EAEB2F09C}" type="slidenum">
              <a:rPr lang="tr-TR" altLang="tr-TR" sz="1400" smtClean="0"/>
              <a:pPr eaLnBrk="1" hangingPunct="1"/>
              <a:t>23</a:t>
            </a:fld>
            <a:endParaRPr lang="tr-TR" altLang="tr-TR" sz="1400" smtClean="0"/>
          </a:p>
        </p:txBody>
      </p:sp>
      <p:pic>
        <p:nvPicPr>
          <p:cNvPr id="23556" name="Picture 2" descr="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01" t="5911" r="9091" b="6119"/>
          <a:stretch>
            <a:fillRect/>
          </a:stretch>
        </p:blipFill>
        <p:spPr bwMode="auto">
          <a:xfrm>
            <a:off x="533400" y="234951"/>
            <a:ext cx="815340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162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E61991-C30D-4FC2-BB35-3E7B69E38ADD}" type="slidenum">
              <a:rPr lang="tr-TR" altLang="tr-TR" sz="1400" smtClean="0"/>
              <a:pPr eaLnBrk="1" hangingPunct="1"/>
              <a:t>24</a:t>
            </a:fld>
            <a:endParaRPr lang="tr-TR" altLang="tr-TR" sz="1400" smtClean="0"/>
          </a:p>
        </p:txBody>
      </p:sp>
      <p:pic>
        <p:nvPicPr>
          <p:cNvPr id="24580" name="Picture 2" descr="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72" t="6931" r="14433" b="6297"/>
          <a:stretch>
            <a:fillRect/>
          </a:stretch>
        </p:blipFill>
        <p:spPr bwMode="auto">
          <a:xfrm>
            <a:off x="762000" y="0"/>
            <a:ext cx="76962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77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3467E4-C048-4BDE-84E4-B9747671BEE7}" type="slidenum">
              <a:rPr lang="tr-TR" altLang="tr-TR" sz="1400" smtClean="0"/>
              <a:pPr eaLnBrk="1" hangingPunct="1"/>
              <a:t>25</a:t>
            </a:fld>
            <a:endParaRPr lang="tr-TR" altLang="tr-TR" sz="1400" smtClean="0"/>
          </a:p>
        </p:txBody>
      </p:sp>
      <p:pic>
        <p:nvPicPr>
          <p:cNvPr id="25603" name="Picture 2" descr="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07" t="6514" r="10811" b="6145"/>
          <a:stretch>
            <a:fillRect/>
          </a:stretch>
        </p:blipFill>
        <p:spPr bwMode="auto">
          <a:xfrm>
            <a:off x="457200" y="317500"/>
            <a:ext cx="83058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0F40DF4-92A3-4DC1-9ED2-B7222E874D9B}" type="slidenum">
              <a:rPr lang="tr-TR" altLang="tr-TR" sz="1400" smtClean="0"/>
              <a:pPr eaLnBrk="1" hangingPunct="1"/>
              <a:t>26</a:t>
            </a:fld>
            <a:endParaRPr lang="tr-TR" altLang="tr-TR" sz="1400" smtClean="0"/>
          </a:p>
        </p:txBody>
      </p:sp>
      <p:pic>
        <p:nvPicPr>
          <p:cNvPr id="26628" name="Picture 2" descr="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46" t="3633" r="11214" b="6531"/>
          <a:stretch>
            <a:fillRect/>
          </a:stretch>
        </p:blipFill>
        <p:spPr bwMode="auto">
          <a:xfrm>
            <a:off x="685800" y="291108"/>
            <a:ext cx="7848600" cy="601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89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10B001-1C76-4FBD-A189-059B7D078E59}" type="slidenum">
              <a:rPr lang="tr-TR" altLang="tr-TR" sz="1400" smtClean="0"/>
              <a:pPr eaLnBrk="1" hangingPunct="1"/>
              <a:t>27</a:t>
            </a:fld>
            <a:endParaRPr lang="tr-TR" altLang="tr-TR" sz="1400" smtClean="0"/>
          </a:p>
        </p:txBody>
      </p:sp>
      <p:pic>
        <p:nvPicPr>
          <p:cNvPr id="27652" name="Picture 2" descr="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04" t="6332" r="14468" b="8336"/>
          <a:stretch>
            <a:fillRect/>
          </a:stretch>
        </p:blipFill>
        <p:spPr bwMode="auto">
          <a:xfrm>
            <a:off x="783981" y="691902"/>
            <a:ext cx="7666892" cy="518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097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41307F-1E54-4CD3-8DC3-C3CE7C5D27BB}" type="slidenum">
              <a:rPr lang="tr-TR" altLang="tr-TR" sz="1400" smtClean="0"/>
              <a:pPr eaLnBrk="1" hangingPunct="1"/>
              <a:t>28</a:t>
            </a:fld>
            <a:endParaRPr lang="tr-TR" altLang="tr-TR" sz="1400" smtClean="0"/>
          </a:p>
        </p:txBody>
      </p:sp>
      <p:pic>
        <p:nvPicPr>
          <p:cNvPr id="28676" name="Picture 2" descr="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9" t="6853" r="4274" b="8223"/>
          <a:stretch>
            <a:fillRect/>
          </a:stretch>
        </p:blipFill>
        <p:spPr bwMode="auto">
          <a:xfrm>
            <a:off x="281354" y="285750"/>
            <a:ext cx="8581292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C:\Sitelerin Takibi\Dersimiz.com\dersimiz.c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1293" y="4365626"/>
            <a:ext cx="16705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91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ED31ED-F083-4509-868B-8FA1985034A2}" type="slidenum">
              <a:rPr lang="tr-TR" altLang="tr-TR" sz="1400" smtClean="0"/>
              <a:pPr eaLnBrk="1" hangingPunct="1"/>
              <a:t>29</a:t>
            </a:fld>
            <a:endParaRPr lang="tr-TR" altLang="tr-TR" sz="1400" smtClean="0"/>
          </a:p>
        </p:txBody>
      </p:sp>
      <p:pic>
        <p:nvPicPr>
          <p:cNvPr id="29700" name="Picture 2" descr="22-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46" t="7474" r="10909" b="7289"/>
          <a:stretch>
            <a:fillRect/>
          </a:stretch>
        </p:blipFill>
        <p:spPr bwMode="auto">
          <a:xfrm>
            <a:off x="942243" y="115888"/>
            <a:ext cx="7315200" cy="58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9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082D1F-0F41-4427-B868-A697D7942896}" type="slidenum">
              <a:rPr lang="tr-TR" altLang="tr-TR" sz="1400" smtClean="0"/>
              <a:pPr eaLnBrk="1" hangingPunct="1"/>
              <a:t>3</a:t>
            </a:fld>
            <a:endParaRPr lang="tr-TR" altLang="tr-TR" sz="1400" smtClean="0"/>
          </a:p>
        </p:txBody>
      </p:sp>
      <p:pic>
        <p:nvPicPr>
          <p:cNvPr id="3075" name="Picture 2" descr="1-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68" t="5226" r="14403" b="6226"/>
          <a:stretch>
            <a:fillRect/>
          </a:stretch>
        </p:blipFill>
        <p:spPr bwMode="auto">
          <a:xfrm>
            <a:off x="838200" y="476672"/>
            <a:ext cx="7467600" cy="561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266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315200" y="6381750"/>
            <a:ext cx="1905000" cy="6286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E83176-8D74-42DF-B3BA-A97FD7B1F769}" type="slidenum">
              <a:rPr lang="tr-TR" altLang="tr-TR" sz="1400" smtClean="0"/>
              <a:pPr eaLnBrk="1" hangingPunct="1"/>
              <a:t>30</a:t>
            </a:fld>
            <a:endParaRPr lang="tr-TR" altLang="tr-TR" sz="1400" smtClean="0"/>
          </a:p>
        </p:txBody>
      </p:sp>
      <p:pic>
        <p:nvPicPr>
          <p:cNvPr id="30724" name="Picture 2" descr="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12" t="6473" r="14407" b="8153"/>
          <a:stretch>
            <a:fillRect/>
          </a:stretch>
        </p:blipFill>
        <p:spPr bwMode="auto">
          <a:xfrm>
            <a:off x="914400" y="76200"/>
            <a:ext cx="7244862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0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E47089-35B6-49FA-8296-C60B81025AD1}" type="slidenum">
              <a:rPr lang="tr-TR" altLang="tr-TR" sz="1400" smtClean="0"/>
              <a:pPr eaLnBrk="1" hangingPunct="1"/>
              <a:t>31</a:t>
            </a:fld>
            <a:endParaRPr lang="tr-TR" altLang="tr-TR" sz="1400" smtClean="0"/>
          </a:p>
        </p:txBody>
      </p:sp>
      <p:pic>
        <p:nvPicPr>
          <p:cNvPr id="31748" name="Picture 2" descr="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50" t="6699" r="13158" b="7390"/>
          <a:stretch>
            <a:fillRect/>
          </a:stretch>
        </p:blipFill>
        <p:spPr bwMode="auto">
          <a:xfrm>
            <a:off x="844062" y="168275"/>
            <a:ext cx="7526215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42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452C4F-6911-4991-9F69-5FDBBC13C909}" type="slidenum">
              <a:rPr lang="tr-TR" altLang="tr-TR" sz="1400" smtClean="0"/>
              <a:pPr eaLnBrk="1" hangingPunct="1"/>
              <a:t>32</a:t>
            </a:fld>
            <a:endParaRPr lang="tr-TR" altLang="tr-TR" sz="1400" smtClean="0"/>
          </a:p>
        </p:txBody>
      </p:sp>
      <p:pic>
        <p:nvPicPr>
          <p:cNvPr id="32772" name="Picture 2" descr="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13" t="8006" r="13513" b="7295"/>
          <a:stretch>
            <a:fillRect/>
          </a:stretch>
        </p:blipFill>
        <p:spPr bwMode="auto">
          <a:xfrm>
            <a:off x="914400" y="227014"/>
            <a:ext cx="7315200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58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CE0905-7CFC-4B85-B19E-21996690EC2B}" type="slidenum">
              <a:rPr lang="tr-TR" altLang="tr-TR" sz="1400" smtClean="0"/>
              <a:pPr eaLnBrk="1" hangingPunct="1"/>
              <a:t>33</a:t>
            </a:fld>
            <a:endParaRPr lang="tr-TR" altLang="tr-TR" sz="1400" smtClean="0"/>
          </a:p>
        </p:txBody>
      </p:sp>
      <p:pic>
        <p:nvPicPr>
          <p:cNvPr id="33796" name="Picture 2" descr="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07" t="7365" r="8109" b="6468"/>
          <a:stretch>
            <a:fillRect/>
          </a:stretch>
        </p:blipFill>
        <p:spPr bwMode="auto">
          <a:xfrm>
            <a:off x="492369" y="228600"/>
            <a:ext cx="8159262" cy="57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80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84EE2F-F77F-4732-B098-18581B3327B3}" type="slidenum">
              <a:rPr lang="tr-TR" altLang="tr-TR" sz="1400" smtClean="0"/>
              <a:pPr eaLnBrk="1" hangingPunct="1"/>
              <a:t>34</a:t>
            </a:fld>
            <a:endParaRPr lang="tr-TR" altLang="tr-TR" sz="1400" smtClean="0"/>
          </a:p>
        </p:txBody>
      </p:sp>
      <p:pic>
        <p:nvPicPr>
          <p:cNvPr id="34819" name="Picture 3" descr="27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855" b="20387"/>
          <a:stretch>
            <a:fillRect/>
          </a:stretch>
        </p:blipFill>
        <p:spPr bwMode="auto">
          <a:xfrm>
            <a:off x="738554" y="76200"/>
            <a:ext cx="76668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27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29" t="5241" r="7765" b="8690"/>
          <a:stretch>
            <a:fillRect/>
          </a:stretch>
        </p:blipFill>
        <p:spPr bwMode="auto">
          <a:xfrm>
            <a:off x="70338" y="1447800"/>
            <a:ext cx="316523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27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73" t="17012" r="8324" b="29520"/>
          <a:stretch>
            <a:fillRect/>
          </a:stretch>
        </p:blipFill>
        <p:spPr bwMode="auto">
          <a:xfrm>
            <a:off x="1969477" y="3429000"/>
            <a:ext cx="513470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27-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91" t="8356" r="13637" b="17123"/>
          <a:stretch>
            <a:fillRect/>
          </a:stretch>
        </p:blipFill>
        <p:spPr bwMode="auto">
          <a:xfrm>
            <a:off x="5556739" y="1524000"/>
            <a:ext cx="351692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910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E6780F-7902-4518-9903-7E39970EF1F0}" type="slidenum">
              <a:rPr lang="tr-TR" altLang="tr-TR" sz="1400" smtClean="0"/>
              <a:pPr eaLnBrk="1" hangingPunct="1"/>
              <a:t>35</a:t>
            </a:fld>
            <a:endParaRPr lang="tr-TR" altLang="tr-TR" sz="1400" smtClean="0"/>
          </a:p>
        </p:txBody>
      </p:sp>
      <p:pic>
        <p:nvPicPr>
          <p:cNvPr id="35844" name="Picture 2" descr="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6" t="5556" r="6421" b="4445"/>
          <a:stretch>
            <a:fillRect/>
          </a:stretch>
        </p:blipFill>
        <p:spPr bwMode="auto">
          <a:xfrm>
            <a:off x="2658208" y="0"/>
            <a:ext cx="4063512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947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CF2EAA-B667-4F88-A500-F3412734FD76}" type="slidenum">
              <a:rPr lang="tr-TR" altLang="tr-TR" sz="1400" smtClean="0"/>
              <a:pPr eaLnBrk="1" hangingPunct="1"/>
              <a:t>36</a:t>
            </a:fld>
            <a:endParaRPr lang="tr-TR" altLang="tr-TR" sz="1400" smtClean="0"/>
          </a:p>
        </p:txBody>
      </p:sp>
      <p:pic>
        <p:nvPicPr>
          <p:cNvPr id="36868" name="Picture 2" descr="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70" t="8078" r="14655" b="7373"/>
          <a:stretch>
            <a:fillRect/>
          </a:stretch>
        </p:blipFill>
        <p:spPr bwMode="auto">
          <a:xfrm>
            <a:off x="773723" y="147638"/>
            <a:ext cx="7315200" cy="58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08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23F1D8C-AE6F-41BC-9DDA-D1F5DAF10F86}" type="slidenum">
              <a:rPr lang="tr-TR" altLang="tr-TR" sz="1400" smtClean="0"/>
              <a:pPr eaLnBrk="1" hangingPunct="1"/>
              <a:t>37</a:t>
            </a:fld>
            <a:endParaRPr lang="tr-TR" altLang="tr-TR" sz="1400" smtClean="0"/>
          </a:p>
        </p:txBody>
      </p:sp>
      <p:pic>
        <p:nvPicPr>
          <p:cNvPr id="37892" name="Picture 3" descr="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57" t="6667" r="14249" b="11111"/>
          <a:stretch>
            <a:fillRect/>
          </a:stretch>
        </p:blipFill>
        <p:spPr bwMode="auto">
          <a:xfrm>
            <a:off x="2844312" y="404664"/>
            <a:ext cx="376310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68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07F526-090C-4188-982D-340E35A549C0}" type="slidenum">
              <a:rPr lang="tr-TR" altLang="tr-TR" sz="1400" smtClean="0"/>
              <a:pPr eaLnBrk="1" hangingPunct="1"/>
              <a:t>38</a:t>
            </a:fld>
            <a:endParaRPr lang="tr-TR" altLang="tr-TR" sz="1400" smtClean="0"/>
          </a:p>
        </p:txBody>
      </p:sp>
      <p:pic>
        <p:nvPicPr>
          <p:cNvPr id="38915" name="Picture 2" descr="29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36537" r="8333" b="17792"/>
          <a:stretch>
            <a:fillRect/>
          </a:stretch>
        </p:blipFill>
        <p:spPr bwMode="auto">
          <a:xfrm>
            <a:off x="1899139" y="381000"/>
            <a:ext cx="534572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3" descr="29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2" t="6842" r="13301" b="12036"/>
          <a:stretch>
            <a:fillRect/>
          </a:stretch>
        </p:blipFill>
        <p:spPr bwMode="auto">
          <a:xfrm>
            <a:off x="92320" y="1905000"/>
            <a:ext cx="433460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 descr="29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7" t="4909" r="9459" b="5637"/>
          <a:stretch>
            <a:fillRect/>
          </a:stretch>
        </p:blipFill>
        <p:spPr bwMode="auto">
          <a:xfrm>
            <a:off x="4712677" y="1905000"/>
            <a:ext cx="436098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81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5B13DCC-751C-46F0-AB49-CD69E27166E8}" type="slidenum">
              <a:rPr lang="tr-TR" altLang="tr-TR" sz="1400" smtClean="0"/>
              <a:pPr eaLnBrk="1" hangingPunct="1"/>
              <a:t>39</a:t>
            </a:fld>
            <a:endParaRPr lang="tr-TR" altLang="tr-TR" sz="1400" smtClean="0"/>
          </a:p>
        </p:txBody>
      </p:sp>
      <p:pic>
        <p:nvPicPr>
          <p:cNvPr id="39940" name="Picture 3" descr="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28" t="5556" r="7867" b="10001"/>
          <a:stretch>
            <a:fillRect/>
          </a:stretch>
        </p:blipFill>
        <p:spPr bwMode="auto">
          <a:xfrm>
            <a:off x="2498481" y="1"/>
            <a:ext cx="4413738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542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6BC9D5-BE9A-4748-B132-063F726C7A2F}" type="slidenum">
              <a:rPr lang="tr-TR" altLang="tr-TR" sz="1400" smtClean="0"/>
              <a:pPr eaLnBrk="1" hangingPunct="1"/>
              <a:t>4</a:t>
            </a:fld>
            <a:endParaRPr lang="tr-TR" altLang="tr-TR" sz="1400" smtClean="0"/>
          </a:p>
        </p:txBody>
      </p:sp>
      <p:pic>
        <p:nvPicPr>
          <p:cNvPr id="4100" name="Picture 2" descr="1-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48" t="5557" r="14467" b="6873"/>
          <a:stretch>
            <a:fillRect/>
          </a:stretch>
        </p:blipFill>
        <p:spPr bwMode="auto">
          <a:xfrm>
            <a:off x="1219200" y="533400"/>
            <a:ext cx="6705600" cy="5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57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77C027-6DB5-48E2-AF0B-7A9FDE6AAD6E}" type="slidenum">
              <a:rPr lang="tr-TR" altLang="tr-TR" sz="1400" smtClean="0"/>
              <a:pPr eaLnBrk="1" hangingPunct="1"/>
              <a:t>40</a:t>
            </a:fld>
            <a:endParaRPr lang="tr-TR" altLang="tr-TR" sz="1400" smtClean="0"/>
          </a:p>
        </p:txBody>
      </p:sp>
      <p:pic>
        <p:nvPicPr>
          <p:cNvPr id="40964" name="Picture 2" descr="30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5" t="26059" r="4425" b="11400"/>
          <a:stretch>
            <a:fillRect/>
          </a:stretch>
        </p:blipFill>
        <p:spPr bwMode="auto">
          <a:xfrm>
            <a:off x="1617785" y="152400"/>
            <a:ext cx="5908431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 descr="30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54" t="3398" r="6154" b="8449"/>
          <a:stretch>
            <a:fillRect/>
          </a:stretch>
        </p:blipFill>
        <p:spPr bwMode="auto">
          <a:xfrm>
            <a:off x="127489" y="1887539"/>
            <a:ext cx="4233496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 descr="30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82" t="3374" r="4411" b="7860"/>
          <a:stretch>
            <a:fillRect/>
          </a:stretch>
        </p:blipFill>
        <p:spPr bwMode="auto">
          <a:xfrm>
            <a:off x="4615961" y="1887539"/>
            <a:ext cx="4501662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7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FC0C1A-589E-4375-AD4F-1A631BAC7F90}" type="slidenum">
              <a:rPr lang="tr-TR" altLang="tr-TR" sz="1400" smtClean="0"/>
              <a:pPr eaLnBrk="1" hangingPunct="1"/>
              <a:t>41</a:t>
            </a:fld>
            <a:endParaRPr lang="tr-TR" altLang="tr-TR" sz="1400" smtClean="0"/>
          </a:p>
        </p:txBody>
      </p:sp>
      <p:pic>
        <p:nvPicPr>
          <p:cNvPr id="41987" name="Picture 2" descr="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90" t="5692" r="11320" b="8574"/>
          <a:stretch>
            <a:fillRect/>
          </a:stretch>
        </p:blipFill>
        <p:spPr bwMode="auto">
          <a:xfrm>
            <a:off x="633046" y="31751"/>
            <a:ext cx="7877908" cy="60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946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0F42DD-7B27-4156-9A92-85DE598494D1}" type="slidenum">
              <a:rPr lang="tr-TR" altLang="tr-TR" sz="1400" smtClean="0"/>
              <a:pPr eaLnBrk="1" hangingPunct="1"/>
              <a:t>42</a:t>
            </a:fld>
            <a:endParaRPr lang="tr-TR" altLang="tr-TR" sz="1400" smtClean="0"/>
          </a:p>
        </p:txBody>
      </p:sp>
      <p:pic>
        <p:nvPicPr>
          <p:cNvPr id="43011" name="Picture 2" descr="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09" t="5838" r="12843" b="6749"/>
          <a:stretch>
            <a:fillRect/>
          </a:stretch>
        </p:blipFill>
        <p:spPr bwMode="auto">
          <a:xfrm>
            <a:off x="844062" y="152400"/>
            <a:ext cx="7526215" cy="5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025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7D5959-B16E-4D18-865F-D2C73C043591}" type="slidenum">
              <a:rPr lang="tr-TR" altLang="tr-TR" sz="1400" smtClean="0"/>
              <a:pPr eaLnBrk="1" hangingPunct="1"/>
              <a:t>43</a:t>
            </a:fld>
            <a:endParaRPr lang="tr-TR" altLang="tr-TR" sz="1400" smtClean="0"/>
          </a:p>
        </p:txBody>
      </p:sp>
      <p:pic>
        <p:nvPicPr>
          <p:cNvPr id="44036" name="Picture 2" descr="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11" t="5612" r="12820" b="8182"/>
          <a:stretch>
            <a:fillRect/>
          </a:stretch>
        </p:blipFill>
        <p:spPr bwMode="auto">
          <a:xfrm>
            <a:off x="820616" y="60326"/>
            <a:ext cx="7526215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85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35AC71-EAB8-4585-B45A-2EA83CCBEED9}" type="slidenum">
              <a:rPr lang="tr-TR" altLang="tr-TR" sz="1400" smtClean="0"/>
              <a:pPr eaLnBrk="1" hangingPunct="1"/>
              <a:t>44</a:t>
            </a:fld>
            <a:endParaRPr lang="tr-TR" altLang="tr-TR" sz="1400" smtClean="0"/>
          </a:p>
        </p:txBody>
      </p:sp>
      <p:pic>
        <p:nvPicPr>
          <p:cNvPr id="45060" name="Picture 2" descr="3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46" t="5682" r="9344" b="6448"/>
          <a:stretch>
            <a:fillRect/>
          </a:stretch>
        </p:blipFill>
        <p:spPr bwMode="auto">
          <a:xfrm>
            <a:off x="633046" y="152400"/>
            <a:ext cx="7877908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3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0785D26-E094-4C64-9854-1C6579E563F7}" type="slidenum">
              <a:rPr lang="tr-TR" altLang="tr-TR" sz="1400" smtClean="0"/>
              <a:pPr eaLnBrk="1" hangingPunct="1"/>
              <a:t>45</a:t>
            </a:fld>
            <a:endParaRPr lang="tr-TR" altLang="tr-TR" sz="1400" smtClean="0"/>
          </a:p>
        </p:txBody>
      </p:sp>
      <p:pic>
        <p:nvPicPr>
          <p:cNvPr id="46084" name="Picture 2" descr="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57" t="6633" r="6422" b="8638"/>
          <a:stretch>
            <a:fillRect/>
          </a:stretch>
        </p:blipFill>
        <p:spPr bwMode="auto">
          <a:xfrm>
            <a:off x="492369" y="228600"/>
            <a:ext cx="8229600" cy="57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18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2" descr="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63" t="6770" r="13208" b="6659"/>
          <a:stretch>
            <a:fillRect/>
          </a:stretch>
        </p:blipFill>
        <p:spPr bwMode="auto">
          <a:xfrm>
            <a:off x="948105" y="301625"/>
            <a:ext cx="73855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05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Veri Yer Tutucusu"/>
          <p:cNvSpPr>
            <a:spLocks noGrp="1"/>
          </p:cNvSpPr>
          <p:nvPr>
            <p:ph type="dt" sz="quarter" idx="10"/>
          </p:nvPr>
        </p:nvSpPr>
        <p:spPr>
          <a:xfrm>
            <a:off x="383931" y="6165850"/>
            <a:ext cx="8442081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tr-TR" sz="1200" b="1" i="0" smtClean="0"/>
          </a:p>
          <a:p>
            <a:pPr eaLnBrk="1" hangingPunct="1"/>
            <a:r>
              <a:rPr lang="tr-TR" altLang="tr-TR" sz="1200" b="1" i="0" smtClean="0"/>
              <a:t>KARAYOLLARI TRAFİK VE YOL GÜVENLİĞİ ARAŞTIRMA DERNEĞİ MALATYA TEMSİLCİSİ       -     MEHMET  KUTSAL</a:t>
            </a:r>
          </a:p>
        </p:txBody>
      </p:sp>
      <p:sp>
        <p:nvSpPr>
          <p:cNvPr id="49155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75B81F-5CE4-41A0-B0DC-46E5ACC56B5F}" type="slidenum">
              <a:rPr lang="tr-TR" altLang="tr-TR" sz="1400" smtClean="0"/>
              <a:pPr eaLnBrk="1" hangingPunct="1"/>
              <a:t>47</a:t>
            </a:fld>
            <a:endParaRPr lang="tr-TR" altLang="tr-TR" sz="1400" smtClean="0"/>
          </a:p>
        </p:txBody>
      </p:sp>
      <p:pic>
        <p:nvPicPr>
          <p:cNvPr id="49156" name="Picture 9" descr="Tasit_Trafigine_Kapali_Y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6297" y="3729039"/>
            <a:ext cx="1093177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10" descr="images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46" t="18246" r="14987" b="14987"/>
          <a:stretch>
            <a:fillRect/>
          </a:stretch>
        </p:blipFill>
        <p:spPr bwMode="auto">
          <a:xfrm>
            <a:off x="2445727" y="1052514"/>
            <a:ext cx="99646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1" descr="images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68" t="17268" r="17268" b="17268"/>
          <a:stretch>
            <a:fillRect/>
          </a:stretch>
        </p:blipFill>
        <p:spPr bwMode="auto">
          <a:xfrm>
            <a:off x="5093677" y="1052514"/>
            <a:ext cx="99646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2" descr="JCAR1OHGKCA7WHHXGCAPTAYLCCAQ0YOOUCADHP7OCCA8P1JBGCADJ6FYSCAAVSY25CAM4H2AHCAPKA72BCAPOH6ESCALMUP97CARBBBGMCAOD2P0PCAC07XTFCABJGQD1CAJ2UXZ0CAN1JZ8VCAEZ9M3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9877" y="2852739"/>
            <a:ext cx="1093177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13" descr="ECAQXDGJQCAWO8I23CA21QAF8CAJGZH59CA25YOMPCAH73S6QCA303WRJCA2FH9AXCA01B35WCAEEVOYRCA36A0JNCA4K2OQJCA2QAJL2CAERJX0VCA9YJQP7CAARYQZ2CAY0BUJSCAA0CWSXCACPWMQQ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958"/>
          <a:stretch>
            <a:fillRect/>
          </a:stretch>
        </p:blipFill>
        <p:spPr bwMode="auto">
          <a:xfrm>
            <a:off x="2511669" y="2852739"/>
            <a:ext cx="99646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Text Box 14"/>
          <p:cNvSpPr txBox="1">
            <a:spLocks noChangeArrowheads="1"/>
          </p:cNvSpPr>
          <p:nvPr/>
        </p:nvSpPr>
        <p:spPr bwMode="auto">
          <a:xfrm>
            <a:off x="1790700" y="260350"/>
            <a:ext cx="6165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3600" b="1" dirty="0"/>
              <a:t>BAZI TRAFİK İŞARETLERİ</a:t>
            </a:r>
          </a:p>
        </p:txBody>
      </p:sp>
      <p:sp>
        <p:nvSpPr>
          <p:cNvPr id="49162" name="Text Box 15"/>
          <p:cNvSpPr txBox="1">
            <a:spLocks noChangeArrowheads="1"/>
          </p:cNvSpPr>
          <p:nvPr/>
        </p:nvSpPr>
        <p:spPr bwMode="auto">
          <a:xfrm>
            <a:off x="3755781" y="5502276"/>
            <a:ext cx="12631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000">
                <a:latin typeface="Arial" charset="0"/>
              </a:rPr>
              <a:t>Yansı - 38</a:t>
            </a:r>
          </a:p>
        </p:txBody>
      </p:sp>
      <p:sp>
        <p:nvSpPr>
          <p:cNvPr id="49163" name="Text Box 16"/>
          <p:cNvSpPr txBox="1">
            <a:spLocks noChangeArrowheads="1"/>
          </p:cNvSpPr>
          <p:nvPr/>
        </p:nvSpPr>
        <p:spPr bwMode="auto">
          <a:xfrm>
            <a:off x="2562958" y="2276476"/>
            <a:ext cx="93198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000" b="1"/>
              <a:t>ALT GEÇİT</a:t>
            </a:r>
          </a:p>
        </p:txBody>
      </p:sp>
      <p:sp>
        <p:nvSpPr>
          <p:cNvPr id="49164" name="Text Box 17"/>
          <p:cNvSpPr txBox="1">
            <a:spLocks noChangeArrowheads="1"/>
          </p:cNvSpPr>
          <p:nvPr/>
        </p:nvSpPr>
        <p:spPr bwMode="auto">
          <a:xfrm>
            <a:off x="5188927" y="2276476"/>
            <a:ext cx="93198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000" b="1"/>
              <a:t>ÜST GEÇİT</a:t>
            </a:r>
          </a:p>
        </p:txBody>
      </p:sp>
      <p:sp>
        <p:nvSpPr>
          <p:cNvPr id="49165" name="Text Box 18"/>
          <p:cNvSpPr txBox="1">
            <a:spLocks noChangeArrowheads="1"/>
          </p:cNvSpPr>
          <p:nvPr/>
        </p:nvSpPr>
        <p:spPr bwMode="auto">
          <a:xfrm>
            <a:off x="2521928" y="4076701"/>
            <a:ext cx="9979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000" b="1"/>
              <a:t>YAYA GEÇİDİ</a:t>
            </a:r>
          </a:p>
        </p:txBody>
      </p:sp>
      <p:sp>
        <p:nvSpPr>
          <p:cNvPr id="49166" name="Text Box 19"/>
          <p:cNvSpPr txBox="1">
            <a:spLocks noChangeArrowheads="1"/>
          </p:cNvSpPr>
          <p:nvPr/>
        </p:nvSpPr>
        <p:spPr bwMode="auto">
          <a:xfrm>
            <a:off x="5235820" y="4076701"/>
            <a:ext cx="9979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000" b="1"/>
              <a:t>YAYA GEÇİDİ</a:t>
            </a:r>
          </a:p>
        </p:txBody>
      </p:sp>
      <p:sp>
        <p:nvSpPr>
          <p:cNvPr id="49167" name="Text Box 20"/>
          <p:cNvSpPr txBox="1">
            <a:spLocks noChangeArrowheads="1"/>
          </p:cNvSpPr>
          <p:nvPr/>
        </p:nvSpPr>
        <p:spPr bwMode="auto">
          <a:xfrm>
            <a:off x="3708889" y="5029201"/>
            <a:ext cx="132910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1000" b="1"/>
              <a:t>TAŞIT TRAFİĞİNE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altLang="tr-TR" sz="1000" b="1"/>
              <a:t>KAPALI YOL</a:t>
            </a:r>
          </a:p>
        </p:txBody>
      </p:sp>
    </p:spTree>
    <p:extLst>
      <p:ext uri="{BB962C8B-B14F-4D97-AF65-F5344CB8AC3E}">
        <p14:creationId xmlns:p14="http://schemas.microsoft.com/office/powerpoint/2010/main" xmlns="" val="32591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312005A-DB4D-4545-B51A-5D2E46F7B48D}" type="slidenum">
              <a:rPr lang="tr-TR" altLang="tr-TR" sz="1400" smtClean="0"/>
              <a:pPr eaLnBrk="1" hangingPunct="1"/>
              <a:t>48</a:t>
            </a:fld>
            <a:endParaRPr lang="tr-TR" altLang="tr-TR" sz="14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790700" y="260350"/>
            <a:ext cx="57164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3200" b="1" dirty="0"/>
              <a:t>BAZI TRAFİK İŞARETLERİ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720612" y="5589589"/>
            <a:ext cx="1462454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000">
                <a:latin typeface="Arial" charset="0"/>
              </a:rPr>
              <a:t>Yansı - 39</a:t>
            </a:r>
          </a:p>
        </p:txBody>
      </p:sp>
      <p:pic>
        <p:nvPicPr>
          <p:cNvPr id="50182" name="Picture 6" descr="DCASZBHSLCASQ8351CAQAVFJFCA23GQQ3CAWT13DLCA2R7S2BCA8YVHHECAGT975KCAAZDX7YCA72RUV4CAID3PD8CAUWNBOWCADRISQLCADI2SFUCACG3OAUCAXUEMGSCAFBEDKQCAL61V6LCAF2W4G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3" t="13033" r="8797" b="21831"/>
          <a:stretch>
            <a:fillRect/>
          </a:stretch>
        </p:blipFill>
        <p:spPr bwMode="auto">
          <a:xfrm>
            <a:off x="1979736" y="1052513"/>
            <a:ext cx="130858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8" descr="image1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1812" y="1052513"/>
            <a:ext cx="125290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9" descr="JCAFYU8RSCAXKE6Y1CA3WGR0YCA3VJYWRCA4WV593CAFFASQ4CADUKCZRCANDP0SECAQIAQQ5CA00VOLSCAXY37VICAYCV3ZUCAVFI5ZDCA8V069NCAR1SUMSCAYZP4Y4CAA3R4P5CAC1RFPOCAL5LW2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78" t="11078" r="11078" b="24110"/>
          <a:stretch>
            <a:fillRect/>
          </a:stretch>
        </p:blipFill>
        <p:spPr bwMode="auto">
          <a:xfrm>
            <a:off x="1969477" y="2708275"/>
            <a:ext cx="131152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0" descr="Mecburi_Bisiklet_Yol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7754" y="2741614"/>
            <a:ext cx="1132743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1" descr="Dikka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1208" y="4076701"/>
            <a:ext cx="1302727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7" name="Text Box 16"/>
          <p:cNvSpPr txBox="1">
            <a:spLocks noChangeArrowheads="1"/>
          </p:cNvSpPr>
          <p:nvPr/>
        </p:nvSpPr>
        <p:spPr bwMode="auto">
          <a:xfrm>
            <a:off x="2055935" y="2276476"/>
            <a:ext cx="1213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000" b="1"/>
              <a:t>DÖNEL KAVŞAK</a:t>
            </a:r>
          </a:p>
        </p:txBody>
      </p:sp>
      <p:sp>
        <p:nvSpPr>
          <p:cNvPr id="50188" name="Text Box 17"/>
          <p:cNvSpPr txBox="1">
            <a:spLocks noChangeArrowheads="1"/>
          </p:cNvSpPr>
          <p:nvPr/>
        </p:nvSpPr>
        <p:spPr bwMode="auto">
          <a:xfrm>
            <a:off x="5543550" y="2276476"/>
            <a:ext cx="16177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000" b="1"/>
              <a:t>KONTROLSÜZ KAVŞAK</a:t>
            </a:r>
          </a:p>
        </p:txBody>
      </p:sp>
      <p:sp>
        <p:nvSpPr>
          <p:cNvPr id="50189" name="Text Box 18"/>
          <p:cNvSpPr txBox="1">
            <a:spLocks noChangeArrowheads="1"/>
          </p:cNvSpPr>
          <p:nvPr/>
        </p:nvSpPr>
        <p:spPr bwMode="auto">
          <a:xfrm>
            <a:off x="1979735" y="3938589"/>
            <a:ext cx="12631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1000" b="1"/>
              <a:t>IŞIKLI İŞARET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altLang="tr-TR" sz="1000" b="1"/>
              <a:t>CİHAZI</a:t>
            </a:r>
          </a:p>
        </p:txBody>
      </p:sp>
      <p:sp>
        <p:nvSpPr>
          <p:cNvPr id="50190" name="Text Box 19"/>
          <p:cNvSpPr txBox="1">
            <a:spLocks noChangeArrowheads="1"/>
          </p:cNvSpPr>
          <p:nvPr/>
        </p:nvSpPr>
        <p:spPr bwMode="auto">
          <a:xfrm>
            <a:off x="5666643" y="3938589"/>
            <a:ext cx="143168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1000" b="1"/>
              <a:t>MECBURİ BİSİKLET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altLang="tr-TR" sz="1000" b="1"/>
              <a:t>YOLU</a:t>
            </a:r>
          </a:p>
        </p:txBody>
      </p:sp>
      <p:sp>
        <p:nvSpPr>
          <p:cNvPr id="50191" name="Text Box 20"/>
          <p:cNvSpPr txBox="1">
            <a:spLocks noChangeArrowheads="1"/>
          </p:cNvSpPr>
          <p:nvPr/>
        </p:nvSpPr>
        <p:spPr bwMode="auto">
          <a:xfrm>
            <a:off x="4092820" y="5300664"/>
            <a:ext cx="720969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000" b="1"/>
              <a:t>DİKKAT</a:t>
            </a:r>
          </a:p>
        </p:txBody>
      </p:sp>
    </p:spTree>
    <p:extLst>
      <p:ext uri="{BB962C8B-B14F-4D97-AF65-F5344CB8AC3E}">
        <p14:creationId xmlns:p14="http://schemas.microsoft.com/office/powerpoint/2010/main" xmlns="" val="280560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DAEDA7-BD3B-4AA2-BC02-3F5102E2A432}" type="slidenum">
              <a:rPr lang="tr-TR" altLang="tr-TR" sz="1400" smtClean="0"/>
              <a:pPr eaLnBrk="1" hangingPunct="1"/>
              <a:t>49</a:t>
            </a:fld>
            <a:endParaRPr lang="tr-TR" altLang="tr-TR" sz="1400" smtClean="0"/>
          </a:p>
        </p:txBody>
      </p:sp>
      <p:pic>
        <p:nvPicPr>
          <p:cNvPr id="51204" name="Picture 2" descr="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3" t="6516" r="11926" b="6892"/>
          <a:stretch>
            <a:fillRect/>
          </a:stretch>
        </p:blipFill>
        <p:spPr bwMode="auto">
          <a:xfrm>
            <a:off x="844062" y="476672"/>
            <a:ext cx="738553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C:\Sitelerin Takibi\Dersimiz.com\dersimiz.c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1858" y="3500439"/>
            <a:ext cx="16705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02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B9E275-67BE-47EA-AACF-358A295D104C}" type="slidenum">
              <a:rPr lang="tr-TR" altLang="tr-TR" sz="1400" smtClean="0"/>
              <a:pPr eaLnBrk="1" hangingPunct="1"/>
              <a:t>5</a:t>
            </a:fld>
            <a:endParaRPr lang="tr-TR" altLang="tr-TR" sz="1400" smtClean="0"/>
          </a:p>
        </p:txBody>
      </p:sp>
      <p:pic>
        <p:nvPicPr>
          <p:cNvPr id="5124" name="Picture 2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13" t="1901" r="14865" b="6851"/>
          <a:stretch>
            <a:fillRect/>
          </a:stretch>
        </p:blipFill>
        <p:spPr bwMode="auto">
          <a:xfrm>
            <a:off x="1066800" y="152400"/>
            <a:ext cx="6858000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139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C368F6-6682-4F43-8575-A0689E10E64E}" type="slidenum">
              <a:rPr lang="tr-TR" altLang="tr-TR" sz="1400" smtClean="0"/>
              <a:pPr eaLnBrk="1" hangingPunct="1"/>
              <a:t>50</a:t>
            </a:fld>
            <a:endParaRPr lang="tr-TR" altLang="tr-TR" sz="1400" smtClean="0"/>
          </a:p>
        </p:txBody>
      </p:sp>
      <p:pic>
        <p:nvPicPr>
          <p:cNvPr id="52227" name="Picture 2" descr="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12" t="7143" r="15254" b="7143"/>
          <a:stretch>
            <a:fillRect/>
          </a:stretch>
        </p:blipFill>
        <p:spPr bwMode="auto">
          <a:xfrm>
            <a:off x="984738" y="260648"/>
            <a:ext cx="7244862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61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8FF55D-DDDC-4BD2-AD92-D4973264A625}" type="slidenum">
              <a:rPr lang="tr-TR" altLang="tr-TR" sz="1400" smtClean="0"/>
              <a:pPr eaLnBrk="1" hangingPunct="1"/>
              <a:t>51</a:t>
            </a:fld>
            <a:endParaRPr lang="tr-TR" altLang="tr-TR" sz="1400" smtClean="0"/>
          </a:p>
        </p:txBody>
      </p:sp>
      <p:pic>
        <p:nvPicPr>
          <p:cNvPr id="53252" name="Picture 2" descr="41-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93" t="6003" r="14563" b="7967"/>
          <a:stretch>
            <a:fillRect/>
          </a:stretch>
        </p:blipFill>
        <p:spPr bwMode="auto">
          <a:xfrm>
            <a:off x="1125415" y="404664"/>
            <a:ext cx="696350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65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2" descr="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75" t="6648" r="15929" b="7349"/>
          <a:stretch>
            <a:fillRect/>
          </a:stretch>
        </p:blipFill>
        <p:spPr bwMode="auto">
          <a:xfrm>
            <a:off x="1077058" y="764704"/>
            <a:ext cx="696350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84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A4C3D0-2A08-495C-946A-3BAEA7E4C4A7}" type="slidenum">
              <a:rPr lang="tr-TR" altLang="tr-TR" sz="1400" smtClean="0"/>
              <a:pPr eaLnBrk="1" hangingPunct="1"/>
              <a:t>53</a:t>
            </a:fld>
            <a:endParaRPr lang="tr-TR" altLang="tr-TR" sz="1400" smtClean="0"/>
          </a:p>
        </p:txBody>
      </p:sp>
      <p:pic>
        <p:nvPicPr>
          <p:cNvPr id="55300" name="Picture 2" descr="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46" t="7088" r="14706" b="7518"/>
          <a:stretch>
            <a:fillRect/>
          </a:stretch>
        </p:blipFill>
        <p:spPr bwMode="auto">
          <a:xfrm>
            <a:off x="1125415" y="764704"/>
            <a:ext cx="6963508" cy="55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04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F3E4D1-44E0-4766-9FC4-7221A05E2113}" type="slidenum">
              <a:rPr lang="tr-TR" altLang="tr-TR" sz="1400" smtClean="0"/>
              <a:pPr eaLnBrk="1" hangingPunct="1"/>
              <a:t>54</a:t>
            </a:fld>
            <a:endParaRPr lang="tr-TR" altLang="tr-TR" sz="1400" smtClean="0"/>
          </a:p>
        </p:txBody>
      </p:sp>
      <p:pic>
        <p:nvPicPr>
          <p:cNvPr id="56324" name="Picture 2" descr="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93" t="6158" r="14285" b="7411"/>
          <a:stretch>
            <a:fillRect/>
          </a:stretch>
        </p:blipFill>
        <p:spPr bwMode="auto">
          <a:xfrm>
            <a:off x="984739" y="112712"/>
            <a:ext cx="7174523" cy="619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42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E2DA08-9D61-48A0-B3FB-4D7F77573691}" type="slidenum">
              <a:rPr lang="tr-TR" altLang="tr-TR" sz="1400" smtClean="0"/>
              <a:pPr eaLnBrk="1" hangingPunct="1"/>
              <a:t>55</a:t>
            </a:fld>
            <a:endParaRPr lang="tr-TR" altLang="tr-TR" sz="1400" smtClean="0"/>
          </a:p>
        </p:txBody>
      </p:sp>
      <p:pic>
        <p:nvPicPr>
          <p:cNvPr id="57348" name="Picture 2" descr="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10" t="6339" r="13892" b="6339"/>
          <a:stretch>
            <a:fillRect/>
          </a:stretch>
        </p:blipFill>
        <p:spPr bwMode="auto">
          <a:xfrm>
            <a:off x="984739" y="404664"/>
            <a:ext cx="7174523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93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EEEAF3C-4994-4FE5-8332-C52EAAC321B7}" type="slidenum">
              <a:rPr lang="tr-TR" altLang="tr-TR" sz="1400" smtClean="0"/>
              <a:pPr eaLnBrk="1" hangingPunct="1"/>
              <a:t>56</a:t>
            </a:fld>
            <a:endParaRPr lang="tr-TR" altLang="tr-TR" sz="1400" smtClean="0"/>
          </a:p>
        </p:txBody>
      </p:sp>
      <p:pic>
        <p:nvPicPr>
          <p:cNvPr id="59396" name="Picture 2" descr="y-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24" t="27174" r="56757" b="54192"/>
          <a:stretch>
            <a:fillRect/>
          </a:stretch>
        </p:blipFill>
        <p:spPr bwMode="auto">
          <a:xfrm>
            <a:off x="2602523" y="1816100"/>
            <a:ext cx="1336431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3" descr="y-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24" t="27174" r="56757" b="54192"/>
          <a:stretch>
            <a:fillRect/>
          </a:stretch>
        </p:blipFill>
        <p:spPr bwMode="auto">
          <a:xfrm>
            <a:off x="2602523" y="4964114"/>
            <a:ext cx="1266092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 Box 4"/>
          <p:cNvSpPr txBox="1">
            <a:spLocks noChangeArrowheads="1"/>
          </p:cNvSpPr>
          <p:nvPr/>
        </p:nvSpPr>
        <p:spPr bwMode="auto">
          <a:xfrm>
            <a:off x="2825262" y="301626"/>
            <a:ext cx="4233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tr-TR" sz="2800" b="1"/>
              <a:t>ÖNEMLİ TELEFONLAR</a:t>
            </a:r>
          </a:p>
        </p:txBody>
      </p:sp>
      <p:sp>
        <p:nvSpPr>
          <p:cNvPr id="59399" name="Text Box 5"/>
          <p:cNvSpPr txBox="1">
            <a:spLocks noChangeArrowheads="1"/>
          </p:cNvSpPr>
          <p:nvPr/>
        </p:nvSpPr>
        <p:spPr bwMode="auto">
          <a:xfrm>
            <a:off x="4306766" y="2060575"/>
            <a:ext cx="2527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tr-TR"/>
              <a:t>112- AMBULANS</a:t>
            </a:r>
          </a:p>
        </p:txBody>
      </p:sp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4306766" y="5229225"/>
            <a:ext cx="25394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tr-TR"/>
              <a:t>156- JANDARMA</a:t>
            </a:r>
          </a:p>
        </p:txBody>
      </p:sp>
      <p:sp>
        <p:nvSpPr>
          <p:cNvPr id="59401" name="Text Box 7"/>
          <p:cNvSpPr txBox="1">
            <a:spLocks noChangeArrowheads="1"/>
          </p:cNvSpPr>
          <p:nvPr/>
        </p:nvSpPr>
        <p:spPr bwMode="auto">
          <a:xfrm>
            <a:off x="4306766" y="3573463"/>
            <a:ext cx="2734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tr-TR"/>
              <a:t>155- POLİS İMDAT</a:t>
            </a:r>
          </a:p>
        </p:txBody>
      </p:sp>
      <p:pic>
        <p:nvPicPr>
          <p:cNvPr id="59402" name="Picture 8" descr="y-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24" t="27174" r="56757" b="54192"/>
          <a:stretch>
            <a:fillRect/>
          </a:stretch>
        </p:blipFill>
        <p:spPr bwMode="auto">
          <a:xfrm>
            <a:off x="2640623" y="3357563"/>
            <a:ext cx="1266092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085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D5EE01-C354-4282-A89A-990F56CA1384}" type="slidenum">
              <a:rPr lang="tr-TR" altLang="tr-TR" sz="1400" smtClean="0"/>
              <a:pPr eaLnBrk="1" hangingPunct="1"/>
              <a:t>57</a:t>
            </a:fld>
            <a:endParaRPr lang="tr-TR" altLang="tr-TR" sz="1400" smtClean="0"/>
          </a:p>
        </p:txBody>
      </p:sp>
      <p:pic>
        <p:nvPicPr>
          <p:cNvPr id="60420" name="Picture 2" descr="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90" t="6398" r="13274" b="6914"/>
          <a:stretch>
            <a:fillRect/>
          </a:stretch>
        </p:blipFill>
        <p:spPr bwMode="auto">
          <a:xfrm>
            <a:off x="984738" y="101601"/>
            <a:ext cx="7244862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37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38884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KATILIMINIZDAN  DOLAYI  HESKESE  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TEŞEKKÜRLER.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67691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926905-6BCE-45DE-BC3E-F1959FC9A6EA}" type="slidenum">
              <a:rPr lang="tr-TR" altLang="tr-TR" sz="1400" smtClean="0"/>
              <a:pPr eaLnBrk="1" hangingPunct="1"/>
              <a:t>6</a:t>
            </a:fld>
            <a:endParaRPr lang="tr-TR" altLang="tr-TR" sz="1400" smtClean="0"/>
          </a:p>
        </p:txBody>
      </p:sp>
      <p:pic>
        <p:nvPicPr>
          <p:cNvPr id="6148" name="Picture 2" descr="2-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95" t="5029" r="14285" b="6113"/>
          <a:stretch>
            <a:fillRect/>
          </a:stretch>
        </p:blipFill>
        <p:spPr bwMode="auto">
          <a:xfrm>
            <a:off x="915866" y="404814"/>
            <a:ext cx="75438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25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8A6C45-C98E-475D-AB1C-8AF0C8A489CD}" type="slidenum">
              <a:rPr lang="tr-TR" altLang="tr-TR" sz="1400" smtClean="0"/>
              <a:pPr eaLnBrk="1" hangingPunct="1"/>
              <a:t>7</a:t>
            </a:fld>
            <a:endParaRPr lang="tr-TR" altLang="tr-TR" sz="1400" smtClean="0"/>
          </a:p>
        </p:txBody>
      </p:sp>
      <p:pic>
        <p:nvPicPr>
          <p:cNvPr id="7171" name="Picture 2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8" t="3398" r="13252" b="6549"/>
          <a:stretch>
            <a:fillRect/>
          </a:stretch>
        </p:blipFill>
        <p:spPr bwMode="auto">
          <a:xfrm>
            <a:off x="838200" y="50800"/>
            <a:ext cx="75438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89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6478A2-4038-4350-802E-FF47081916E9}" type="slidenum">
              <a:rPr lang="tr-TR" altLang="tr-TR" sz="1400" smtClean="0"/>
              <a:pPr eaLnBrk="1" hangingPunct="1"/>
              <a:t>8</a:t>
            </a:fld>
            <a:endParaRPr lang="tr-TR" altLang="tr-TR" sz="1400" smtClean="0"/>
          </a:p>
        </p:txBody>
      </p:sp>
      <p:pic>
        <p:nvPicPr>
          <p:cNvPr id="8196" name="Picture 2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41" t="4965" r="14117" b="7310"/>
          <a:stretch>
            <a:fillRect/>
          </a:stretch>
        </p:blipFill>
        <p:spPr bwMode="auto">
          <a:xfrm>
            <a:off x="838200" y="147638"/>
            <a:ext cx="731520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53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07106E-0B16-46AE-98BC-5DF400E27FAD}" type="slidenum">
              <a:rPr lang="tr-TR" altLang="tr-TR" sz="1400" smtClean="0"/>
              <a:pPr eaLnBrk="1" hangingPunct="1"/>
              <a:t>9</a:t>
            </a:fld>
            <a:endParaRPr lang="tr-TR" altLang="tr-TR" sz="1400" smtClean="0"/>
          </a:p>
        </p:txBody>
      </p:sp>
      <p:pic>
        <p:nvPicPr>
          <p:cNvPr id="9220" name="Picture 2" descr="4-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03" t="7280" r="12903" b="5365"/>
          <a:stretch>
            <a:fillRect/>
          </a:stretch>
        </p:blipFill>
        <p:spPr bwMode="auto">
          <a:xfrm>
            <a:off x="838200" y="304800"/>
            <a:ext cx="73914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84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139</Words>
  <Application>Microsoft Office PowerPoint</Application>
  <PresentationFormat>Ekran Gösterisi (4:3)</PresentationFormat>
  <Paragraphs>86</Paragraphs>
  <Slides>58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58</vt:i4>
      </vt:variant>
    </vt:vector>
  </HeadingPairs>
  <TitlesOfParts>
    <vt:vector size="59" baseType="lpstr">
      <vt:lpstr>Ofis Teması</vt:lpstr>
      <vt:lpstr>KARAYOLLARI TRAFİK VE YOL GÜVENLİĞİ ARAŞTIRMA DERNEĞİ    MALATYA TEMSİLCİSİ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KATILIMINIZDAN  DOLAYI  HESKESE    TEŞEKKÜRLER.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ÇETİN</dc:creator>
  <cp:lastModifiedBy>Malatya</cp:lastModifiedBy>
  <cp:revision>15</cp:revision>
  <dcterms:created xsi:type="dcterms:W3CDTF">2015-12-09T18:03:07Z</dcterms:created>
  <dcterms:modified xsi:type="dcterms:W3CDTF">2018-02-22T14:04:41Z</dcterms:modified>
</cp:coreProperties>
</file>